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7"/>
  </p:notesMasterIdLst>
  <p:sldIdLst>
    <p:sldId id="256" r:id="rId2"/>
    <p:sldId id="310" r:id="rId3"/>
    <p:sldId id="311" r:id="rId4"/>
    <p:sldId id="257" r:id="rId5"/>
    <p:sldId id="309" r:id="rId6"/>
    <p:sldId id="269" r:id="rId7"/>
    <p:sldId id="259" r:id="rId8"/>
    <p:sldId id="312" r:id="rId9"/>
    <p:sldId id="313" r:id="rId10"/>
    <p:sldId id="314" r:id="rId11"/>
    <p:sldId id="315" r:id="rId12"/>
    <p:sldId id="316" r:id="rId13"/>
    <p:sldId id="265" r:id="rId14"/>
    <p:sldId id="317" r:id="rId15"/>
    <p:sldId id="288" r:id="rId16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Fredoka One" panose="02000000000000000000" pitchFamily="2" charset="0"/>
      <p:regular r:id="rId19"/>
    </p:embeddedFont>
    <p:embeddedFont>
      <p:font typeface="General Sans" pitchFamily="50" charset="0"/>
      <p:regular r:id="rId20"/>
      <p:bold r:id="rId21"/>
      <p:italic r:id="rId22"/>
      <p:boldItalic r:id="rId23"/>
    </p:embeddedFont>
    <p:embeddedFont>
      <p:font typeface="General Sans Medium" pitchFamily="50" charset="0"/>
      <p:regular r:id="rId24"/>
    </p:embeddedFont>
    <p:embeddedFont>
      <p:font typeface="General Sans Semibold" pitchFamily="50" charset="0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756361-84C1-4866-92AF-DF63C71B1564}">
  <a:tblStyle styleId="{00756361-84C1-4866-92AF-DF63C71B15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74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643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592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823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ceba84788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ceba84788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5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8ceba84788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8ceba84788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52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97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634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653453a3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9653453a3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546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1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2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3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4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5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6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subTitle" idx="7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8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subTitle" idx="9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13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subTitle" idx="14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ubTitle" idx="15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CUSTOM_2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 rot="-277656" flipH="1">
            <a:off x="-6329208" y="-4642393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524811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2"/>
          </p:nvPr>
        </p:nvSpPr>
        <p:spPr>
          <a:xfrm>
            <a:off x="3506266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691461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4"/>
          </p:nvPr>
        </p:nvSpPr>
        <p:spPr>
          <a:xfrm>
            <a:off x="3672816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6487722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6654284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1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avLst/>
              <a:gdLst/>
              <a:ahLst/>
              <a:cxnLst/>
              <a:rect l="l" t="t" r="r" b="b"/>
              <a:pathLst>
                <a:path w="22233" h="18571" extrusionOk="0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avLst/>
              <a:gdLst/>
              <a:ahLst/>
              <a:cxnLst/>
              <a:rect l="l" t="t" r="r" b="b"/>
              <a:pathLst>
                <a:path w="6961" h="7084" extrusionOk="0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avLst/>
              <a:gdLst/>
              <a:ahLst/>
              <a:cxnLst/>
              <a:rect l="l" t="t" r="r" b="b"/>
              <a:pathLst>
                <a:path w="22129" h="22129" extrusionOk="0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avLst/>
              <a:gdLst/>
              <a:ahLst/>
              <a:cxnLst/>
              <a:rect l="l" t="t" r="r" b="b"/>
              <a:pathLst>
                <a:path w="8238" h="8076" extrusionOk="0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avLst/>
              <a:gdLst/>
              <a:ahLst/>
              <a:cxnLst/>
              <a:rect l="l" t="t" r="r" b="b"/>
              <a:pathLst>
                <a:path w="24317" h="23638" extrusionOk="0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avLst/>
              <a:gdLst/>
              <a:ahLst/>
              <a:cxnLst/>
              <a:rect l="l" t="t" r="r" b="b"/>
              <a:pathLst>
                <a:path w="18208" h="3839" extrusionOk="0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avLst/>
              <a:gdLst/>
              <a:ahLst/>
              <a:cxnLst/>
              <a:rect l="l" t="t" r="r" b="b"/>
              <a:pathLst>
                <a:path w="18239" h="3809" extrusionOk="0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avLst/>
              <a:gdLst/>
              <a:ahLst/>
              <a:cxnLst/>
              <a:rect l="l" t="t" r="r" b="b"/>
              <a:pathLst>
                <a:path w="23101" h="847" extrusionOk="0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avLst/>
              <a:gdLst/>
              <a:ahLst/>
              <a:cxnLst/>
              <a:rect l="l" t="t" r="r" b="b"/>
              <a:pathLst>
                <a:path w="943" h="23101" extrusionOk="0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avLst/>
              <a:gdLst/>
              <a:ahLst/>
              <a:cxnLst/>
              <a:rect l="l" t="t" r="r" b="b"/>
              <a:pathLst>
                <a:path w="6384" h="23106" extrusionOk="0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avLst/>
              <a:gdLst/>
              <a:ahLst/>
              <a:cxnLst/>
              <a:rect l="l" t="t" r="r" b="b"/>
              <a:pathLst>
                <a:path w="6384" h="23107" extrusionOk="0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avLst/>
              <a:gdLst/>
              <a:ahLst/>
              <a:cxnLst/>
              <a:rect l="l" t="t" r="r" b="b"/>
              <a:pathLst>
                <a:path w="20427" h="14712" extrusionOk="0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avLst/>
              <a:gdLst/>
              <a:ahLst/>
              <a:cxnLst/>
              <a:rect l="l" t="t" r="r" b="b"/>
              <a:pathLst>
                <a:path w="19241" h="8791" extrusionOk="0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avLst/>
              <a:gdLst/>
              <a:ahLst/>
              <a:cxnLst/>
              <a:rect l="l" t="t" r="r" b="b"/>
              <a:pathLst>
                <a:path w="5989" h="8422" extrusionOk="0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avLst/>
              <a:gdLst/>
              <a:ahLst/>
              <a:cxnLst/>
              <a:rect l="l" t="t" r="r" b="b"/>
              <a:pathLst>
                <a:path w="7023" h="7450" extrusionOk="0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avLst/>
              <a:gdLst/>
              <a:ahLst/>
              <a:cxnLst/>
              <a:rect l="l" t="t" r="r" b="b"/>
              <a:pathLst>
                <a:path w="25138" h="24309" extrusionOk="0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avLst/>
              <a:gdLst/>
              <a:ahLst/>
              <a:cxnLst/>
              <a:rect l="l" t="t" r="r" b="b"/>
              <a:pathLst>
                <a:path w="7204" h="3070" extrusionOk="0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avLst/>
              <a:gdLst/>
              <a:ahLst/>
              <a:cxnLst/>
              <a:rect l="l" t="t" r="r" b="b"/>
              <a:pathLst>
                <a:path w="5715" h="2989" extrusionOk="0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avLst/>
              <a:gdLst/>
              <a:ahLst/>
              <a:cxnLst/>
              <a:rect l="l" t="t" r="r" b="b"/>
              <a:pathLst>
                <a:path w="9424" h="4930" extrusionOk="0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avLst/>
              <a:gdLst/>
              <a:ahLst/>
              <a:cxnLst/>
              <a:rect l="l" t="t" r="r" b="b"/>
              <a:pathLst>
                <a:path w="10245" h="5355" extrusionOk="0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avLst/>
              <a:gdLst/>
              <a:ahLst/>
              <a:cxnLst/>
              <a:rect l="l" t="t" r="r" b="b"/>
              <a:pathLst>
                <a:path w="2280" h="1976" extrusionOk="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avLst/>
              <a:gdLst/>
              <a:ahLst/>
              <a:cxnLst/>
              <a:rect l="l" t="t" r="r" b="b"/>
              <a:pathLst>
                <a:path w="3011" h="3223" extrusionOk="0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avLst/>
              <a:gdLst/>
              <a:ahLst/>
              <a:cxnLst/>
              <a:rect l="l" t="t" r="r" b="b"/>
              <a:pathLst>
                <a:path w="1946" h="973" extrusionOk="0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avLst/>
              <a:gdLst/>
              <a:ahLst/>
              <a:cxnLst/>
              <a:rect l="l" t="t" r="r" b="b"/>
              <a:pathLst>
                <a:path w="1947" h="1034" extrusionOk="0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avLst/>
              <a:gdLst/>
              <a:ahLst/>
              <a:cxnLst/>
              <a:rect l="l" t="t" r="r" b="b"/>
              <a:pathLst>
                <a:path w="1977" h="1065" extrusionOk="0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avLst/>
              <a:gdLst/>
              <a:ahLst/>
              <a:cxnLst/>
              <a:rect l="l" t="t" r="r" b="b"/>
              <a:pathLst>
                <a:path w="1946" h="974" extrusionOk="0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avLst/>
              <a:gdLst/>
              <a:ahLst/>
              <a:cxnLst/>
              <a:rect l="l" t="t" r="r" b="b"/>
              <a:pathLst>
                <a:path w="1916" h="2281" extrusionOk="0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avLst/>
              <a:gdLst/>
              <a:ahLst/>
              <a:cxnLst/>
              <a:rect l="l" t="t" r="r" b="b"/>
              <a:pathLst>
                <a:path w="3163" h="2919" extrusionOk="0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avLst/>
              <a:gdLst/>
              <a:ahLst/>
              <a:cxnLst/>
              <a:rect l="l" t="t" r="r" b="b"/>
              <a:pathLst>
                <a:path w="852" h="2007" extrusionOk="0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avLst/>
              <a:gdLst/>
              <a:ahLst/>
              <a:cxnLst/>
              <a:rect l="l" t="t" r="r" b="b"/>
              <a:pathLst>
                <a:path w="943" h="2037" extrusionOk="0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avLst/>
              <a:gdLst/>
              <a:ahLst/>
              <a:cxnLst/>
              <a:rect l="l" t="t" r="r" b="b"/>
              <a:pathLst>
                <a:path w="943" h="2038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avLst/>
              <a:gdLst/>
              <a:ahLst/>
              <a:cxnLst/>
              <a:rect l="l" t="t" r="r" b="b"/>
              <a:pathLst>
                <a:path w="883" h="2007" extrusionOk="0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avLst/>
              <a:gdLst/>
              <a:ahLst/>
              <a:cxnLst/>
              <a:rect l="l" t="t" r="r" b="b"/>
              <a:pathLst>
                <a:path w="2250" h="2676" extrusionOk="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avLst/>
              <a:gdLst/>
              <a:ahLst/>
              <a:cxnLst/>
              <a:rect l="l" t="t" r="r" b="b"/>
              <a:pathLst>
                <a:path w="3740" h="3435" extrusionOk="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avLst/>
              <a:gdLst/>
              <a:ahLst/>
              <a:cxnLst/>
              <a:rect l="l" t="t" r="r" b="b"/>
              <a:pathLst>
                <a:path w="2828" h="1197" extrusionOk="0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avLst/>
              <a:gdLst/>
              <a:ahLst/>
              <a:cxnLst/>
              <a:rect l="l" t="t" r="r" b="b"/>
              <a:pathLst>
                <a:path w="822" h="1977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avLst/>
              <a:gdLst/>
              <a:ahLst/>
              <a:cxnLst/>
              <a:rect l="l" t="t" r="r" b="b"/>
              <a:pathLst>
                <a:path w="24348" h="21391" extrusionOk="0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avLst/>
              <a:gdLst/>
              <a:ahLst/>
              <a:cxnLst/>
              <a:rect l="l" t="t" r="r" b="b"/>
              <a:pathLst>
                <a:path w="20336" h="17962" extrusionOk="0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avLst/>
              <a:gdLst/>
              <a:ahLst/>
              <a:cxnLst/>
              <a:rect l="l" t="t" r="r" b="b"/>
              <a:pathLst>
                <a:path w="18148" h="18070" extrusionOk="0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avLst/>
              <a:gdLst/>
              <a:ahLst/>
              <a:cxnLst/>
              <a:rect l="l" t="t" r="r" b="b"/>
              <a:pathLst>
                <a:path w="2737" h="1268" extrusionOk="0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avLst/>
              <a:gdLst/>
              <a:ahLst/>
              <a:cxnLst/>
              <a:rect l="l" t="t" r="r" b="b"/>
              <a:pathLst>
                <a:path w="2828" h="1031" extrusionOk="0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avLst/>
              <a:gdLst/>
              <a:ahLst/>
              <a:cxnLst/>
              <a:rect l="l" t="t" r="r" b="b"/>
              <a:pathLst>
                <a:path w="1369" h="2708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avLst/>
              <a:gdLst/>
              <a:ahLst/>
              <a:cxnLst/>
              <a:rect l="l" t="t" r="r" b="b"/>
              <a:pathLst>
                <a:path w="1095" h="2798" extrusionOk="0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avLst/>
              <a:gdLst/>
              <a:ahLst/>
              <a:cxnLst/>
              <a:rect l="l" t="t" r="r" b="b"/>
              <a:pathLst>
                <a:path w="2706" h="1329" extrusionOk="0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avLst/>
              <a:gdLst/>
              <a:ahLst/>
              <a:cxnLst/>
              <a:rect l="l" t="t" r="r" b="b"/>
              <a:pathLst>
                <a:path w="2858" h="1000" extrusionOk="0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avLst/>
              <a:gdLst/>
              <a:ahLst/>
              <a:cxnLst/>
              <a:rect l="l" t="t" r="r" b="b"/>
              <a:pathLst>
                <a:path w="1399" h="2650" extrusionOk="0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avLst/>
              <a:gdLst/>
              <a:ahLst/>
              <a:cxnLst/>
              <a:rect l="l" t="t" r="r" b="b"/>
              <a:pathLst>
                <a:path w="1004" h="2829" extrusionOk="0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avLst/>
              <a:gdLst/>
              <a:ahLst/>
              <a:cxnLst/>
              <a:rect l="l" t="t" r="r" b="b"/>
              <a:pathLst>
                <a:path w="2676" h="1386" extrusionOk="0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avLst/>
              <a:gdLst/>
              <a:ahLst/>
              <a:cxnLst/>
              <a:rect l="l" t="t" r="r" b="b"/>
              <a:pathLst>
                <a:path w="3922" h="11885" extrusionOk="0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avLst/>
              <a:gdLst/>
              <a:ahLst/>
              <a:cxnLst/>
              <a:rect l="l" t="t" r="r" b="b"/>
              <a:pathLst>
                <a:path w="1855" h="1065" extrusionOk="0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avLst/>
              <a:gdLst/>
              <a:ahLst/>
              <a:cxnLst/>
              <a:rect l="l" t="t" r="r" b="b"/>
              <a:pathLst>
                <a:path w="16763" h="16387" extrusionOk="0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avLst/>
              <a:gdLst/>
              <a:ahLst/>
              <a:cxnLst/>
              <a:rect l="l" t="t" r="r" b="b"/>
              <a:pathLst>
                <a:path w="1795" h="6762" extrusionOk="0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avLst/>
              <a:gdLst/>
              <a:ahLst/>
              <a:cxnLst/>
              <a:rect l="l" t="t" r="r" b="b"/>
              <a:pathLst>
                <a:path w="1460" h="7174" extrusionOk="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avLst/>
              <a:gdLst/>
              <a:ahLst/>
              <a:cxnLst/>
              <a:rect l="l" t="t" r="r" b="b"/>
              <a:pathLst>
                <a:path w="640" h="6505" extrusionOk="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avLst/>
              <a:gdLst/>
              <a:ahLst/>
              <a:cxnLst/>
              <a:rect l="l" t="t" r="r" b="b"/>
              <a:pathLst>
                <a:path w="2526" h="2095" extrusionOk="0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avLst/>
              <a:gdLst/>
              <a:ahLst/>
              <a:cxnLst/>
              <a:rect l="l" t="t" r="r" b="b"/>
              <a:pathLst>
                <a:path w="2629" h="2226" extrusionOk="0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avLst/>
              <a:gdLst/>
              <a:ahLst/>
              <a:cxnLst/>
              <a:rect l="l" t="t" r="r" b="b"/>
              <a:pathLst>
                <a:path w="1901" h="1565" extrusionOk="0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avLst/>
              <a:gdLst/>
              <a:ahLst/>
              <a:cxnLst/>
              <a:rect l="l" t="t" r="r" b="b"/>
              <a:pathLst>
                <a:path w="19363" h="15978" extrusionOk="0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avLst/>
              <a:gdLst/>
              <a:ahLst/>
              <a:cxnLst/>
              <a:rect l="l" t="t" r="r" b="b"/>
              <a:pathLst>
                <a:path w="4621" h="4865" extrusionOk="0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avLst/>
              <a:gdLst/>
              <a:ahLst/>
              <a:cxnLst/>
              <a:rect l="l" t="t" r="r" b="b"/>
              <a:pathLst>
                <a:path w="14683" h="12858" extrusionOk="0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avLst/>
              <a:gdLst/>
              <a:ahLst/>
              <a:cxnLst/>
              <a:rect l="l" t="t" r="r" b="b"/>
              <a:pathLst>
                <a:path w="14743" h="12889" extrusionOk="0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avLst/>
              <a:gdLst/>
              <a:ahLst/>
              <a:cxnLst/>
              <a:rect l="l" t="t" r="r" b="b"/>
              <a:pathLst>
                <a:path w="13497" h="11430" extrusionOk="0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avLst/>
              <a:gdLst/>
              <a:ahLst/>
              <a:cxnLst/>
              <a:rect l="l" t="t" r="r" b="b"/>
              <a:pathLst>
                <a:path w="19971" h="16445" extrusionOk="0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avLst/>
              <a:gdLst/>
              <a:ahLst/>
              <a:cxnLst/>
              <a:rect l="l" t="t" r="r" b="b"/>
              <a:pathLst>
                <a:path w="20062" h="16506" extrusionOk="0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avLst/>
              <a:gdLst/>
              <a:ahLst/>
              <a:cxnLst/>
              <a:rect l="l" t="t" r="r" b="b"/>
              <a:pathLst>
                <a:path w="18542" h="14438" extrusionOk="0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avLst/>
              <a:gdLst/>
              <a:ahLst/>
              <a:cxnLst/>
              <a:rect l="l" t="t" r="r" b="b"/>
              <a:pathLst>
                <a:path w="13162" h="12555" extrusionOk="0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avLst/>
              <a:gdLst/>
              <a:ahLst/>
              <a:cxnLst/>
              <a:rect l="l" t="t" r="r" b="b"/>
              <a:pathLst>
                <a:path w="6020" h="6426" extrusionOk="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avLst/>
              <a:gdLst/>
              <a:ahLst/>
              <a:cxnLst/>
              <a:rect l="l" t="t" r="r" b="b"/>
              <a:pathLst>
                <a:path w="4743" h="1867" extrusionOk="0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avLst/>
              <a:gdLst/>
              <a:ahLst/>
              <a:cxnLst/>
              <a:rect l="l" t="t" r="r" b="b"/>
              <a:pathLst>
                <a:path w="4965" h="2794" extrusionOk="0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avLst/>
              <a:gdLst/>
              <a:ahLst/>
              <a:cxnLst/>
              <a:rect l="l" t="t" r="r" b="b"/>
              <a:pathLst>
                <a:path w="2615" h="6979" extrusionOk="0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avLst/>
              <a:gdLst/>
              <a:ahLst/>
              <a:cxnLst/>
              <a:rect l="l" t="t" r="r" b="b"/>
              <a:pathLst>
                <a:path w="1399" h="782" extrusionOk="0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avLst/>
              <a:gdLst/>
              <a:ahLst/>
              <a:cxnLst/>
              <a:rect l="l" t="t" r="r" b="b"/>
              <a:pathLst>
                <a:path w="1916" h="708" extrusionOk="0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avLst/>
              <a:gdLst/>
              <a:ahLst/>
              <a:cxnLst/>
              <a:rect l="l" t="t" r="r" b="b"/>
              <a:pathLst>
                <a:path w="3283" h="1010" extrusionOk="0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avLst/>
              <a:gdLst/>
              <a:ahLst/>
              <a:cxnLst/>
              <a:rect l="l" t="t" r="r" b="b"/>
              <a:pathLst>
                <a:path w="2706" h="883" extrusionOk="0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avLst/>
              <a:gdLst/>
              <a:ahLst/>
              <a:cxnLst/>
              <a:rect l="l" t="t" r="r" b="b"/>
              <a:pathLst>
                <a:path w="30762" h="21938" extrusionOk="0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avLst/>
              <a:gdLst/>
              <a:ahLst/>
              <a:cxnLst/>
              <a:rect l="l" t="t" r="r" b="b"/>
              <a:pathLst>
                <a:path w="9728" h="10305" extrusionOk="0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avLst/>
              <a:gdLst/>
              <a:ahLst/>
              <a:cxnLst/>
              <a:rect l="l" t="t" r="r" b="b"/>
              <a:pathLst>
                <a:path w="15868" h="11765" extrusionOk="0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avLst/>
              <a:gdLst/>
              <a:ahLst/>
              <a:cxnLst/>
              <a:rect l="l" t="t" r="r" b="b"/>
              <a:pathLst>
                <a:path w="1035" h="964" extrusionOk="0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avLst/>
              <a:gdLst/>
              <a:ahLst/>
              <a:cxnLst/>
              <a:rect l="l" t="t" r="r" b="b"/>
              <a:pathLst>
                <a:path w="11156" h="6729" extrusionOk="0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avLst/>
              <a:gdLst/>
              <a:ahLst/>
              <a:cxnLst/>
              <a:rect l="l" t="t" r="r" b="b"/>
              <a:pathLst>
                <a:path w="791" h="1201" extrusionOk="0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avLst/>
              <a:gdLst/>
              <a:ahLst/>
              <a:cxnLst/>
              <a:rect l="l" t="t" r="r" b="b"/>
              <a:pathLst>
                <a:path w="454" h="1222" extrusionOk="0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avLst/>
              <a:gdLst/>
              <a:ahLst/>
              <a:cxnLst/>
              <a:rect l="l" t="t" r="r" b="b"/>
              <a:pathLst>
                <a:path w="395" h="1137" extrusionOk="0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avLst/>
              <a:gdLst/>
              <a:ahLst/>
              <a:cxnLst/>
              <a:rect l="l" t="t" r="r" b="b"/>
              <a:pathLst>
                <a:path w="1126" h="755" extrusionOk="0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avLst/>
              <a:gdLst/>
              <a:ahLst/>
              <a:cxnLst/>
              <a:rect l="l" t="t" r="r" b="b"/>
              <a:pathLst>
                <a:path w="2038" h="743" extrusionOk="0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avLst/>
              <a:gdLst/>
              <a:ahLst/>
              <a:cxnLst/>
              <a:rect l="l" t="t" r="r" b="b"/>
              <a:pathLst>
                <a:path w="1035" h="1996" extrusionOk="0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avLst/>
              <a:gdLst/>
              <a:ahLst/>
              <a:cxnLst/>
              <a:rect l="l" t="t" r="r" b="b"/>
              <a:pathLst>
                <a:path w="21126" h="30913" extrusionOk="0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avLst/>
              <a:gdLst/>
              <a:ahLst/>
              <a:cxnLst/>
              <a:rect l="l" t="t" r="r" b="b"/>
              <a:pathLst>
                <a:path w="1034" h="4166" extrusionOk="0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avLst/>
              <a:gdLst/>
              <a:ahLst/>
              <a:cxnLst/>
              <a:rect l="l" t="t" r="r" b="b"/>
              <a:pathLst>
                <a:path w="852" h="4135" extrusionOk="0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avLst/>
              <a:gdLst/>
              <a:ahLst/>
              <a:cxnLst/>
              <a:rect l="l" t="t" r="r" b="b"/>
              <a:pathLst>
                <a:path w="29059" h="39546" extrusionOk="0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avLst/>
              <a:gdLst/>
              <a:ahLst/>
              <a:cxnLst/>
              <a:rect l="l" t="t" r="r" b="b"/>
              <a:pathLst>
                <a:path w="98909" h="51651" extrusionOk="0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avLst/>
              <a:gdLst/>
              <a:ahLst/>
              <a:cxnLst/>
              <a:rect l="l" t="t" r="r" b="b"/>
              <a:pathLst>
                <a:path w="96417" h="51826" extrusionOk="0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avLst/>
              <a:gdLst/>
              <a:ahLst/>
              <a:cxnLst/>
              <a:rect l="l" t="t" r="r" b="b"/>
              <a:pathLst>
                <a:path w="40093" h="25290" extrusionOk="0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avLst/>
              <a:gdLst/>
              <a:ahLst/>
              <a:cxnLst/>
              <a:rect l="l" t="t" r="r" b="b"/>
              <a:pathLst>
                <a:path w="43740" h="20052" extrusionOk="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avLst/>
              <a:gdLst/>
              <a:ahLst/>
              <a:cxnLst/>
              <a:rect l="l" t="t" r="r" b="b"/>
              <a:pathLst>
                <a:path w="37692" h="38272" extrusionOk="0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avLst/>
              <a:gdLst/>
              <a:ahLst/>
              <a:cxnLst/>
              <a:rect l="l" t="t" r="r" b="b"/>
              <a:pathLst>
                <a:path w="5988" h="6750" extrusionOk="0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avLst/>
              <a:gdLst/>
              <a:ahLst/>
              <a:cxnLst/>
              <a:rect l="l" t="t" r="r" b="b"/>
              <a:pathLst>
                <a:path w="103924" h="36628" extrusionOk="0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avLst/>
              <a:gdLst/>
              <a:ahLst/>
              <a:cxnLst/>
              <a:rect l="l" t="t" r="r" b="b"/>
              <a:pathLst>
                <a:path w="9485" h="37296" extrusionOk="0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avLst/>
              <a:gdLst/>
              <a:ahLst/>
              <a:cxnLst/>
              <a:rect l="l" t="t" r="r" b="b"/>
              <a:pathLst>
                <a:path w="44135" h="12368" extrusionOk="0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avLst/>
              <a:gdLst/>
              <a:ahLst/>
              <a:cxnLst/>
              <a:rect l="l" t="t" r="r" b="b"/>
              <a:pathLst>
                <a:path w="19333" h="17965" extrusionOk="0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avLst/>
              <a:gdLst/>
              <a:ahLst/>
              <a:cxnLst/>
              <a:rect l="l" t="t" r="r" b="b"/>
              <a:pathLst>
                <a:path w="20062" h="18086" extrusionOk="0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avLst/>
              <a:gdLst/>
              <a:ahLst/>
              <a:cxnLst/>
              <a:rect l="l" t="t" r="r" b="b"/>
              <a:pathLst>
                <a:path w="33193" h="18018" extrusionOk="0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avLst/>
              <a:gdLst/>
              <a:ahLst/>
              <a:cxnLst/>
              <a:rect l="l" t="t" r="r" b="b"/>
              <a:pathLst>
                <a:path w="8694" h="9789" extrusionOk="0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avLst/>
              <a:gdLst/>
              <a:ahLst/>
              <a:cxnLst/>
              <a:rect l="l" t="t" r="r" b="b"/>
              <a:pathLst>
                <a:path w="15108" h="11460" extrusionOk="0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avLst/>
              <a:gdLst/>
              <a:ahLst/>
              <a:cxnLst/>
              <a:rect l="l" t="t" r="r" b="b"/>
              <a:pathLst>
                <a:path w="1065" h="948" extrusionOk="0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avLst/>
              <a:gdLst/>
              <a:ahLst/>
              <a:cxnLst/>
              <a:rect l="l" t="t" r="r" b="b"/>
              <a:pathLst>
                <a:path w="12068" h="4530" extrusionOk="0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avLst/>
              <a:gdLst/>
              <a:ahLst/>
              <a:cxnLst/>
              <a:rect l="l" t="t" r="r" b="b"/>
              <a:pathLst>
                <a:path w="913" h="1072" extrusionOk="0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avLst/>
              <a:gdLst/>
              <a:ahLst/>
              <a:cxnLst/>
              <a:rect l="l" t="t" r="r" b="b"/>
              <a:pathLst>
                <a:path w="670" h="1169" extrusionOk="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avLst/>
              <a:gdLst/>
              <a:ahLst/>
              <a:cxnLst/>
              <a:rect l="l" t="t" r="r" b="b"/>
              <a:pathLst>
                <a:path w="365" h="1162" extrusionOk="0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avLst/>
              <a:gdLst/>
              <a:ahLst/>
              <a:cxnLst/>
              <a:rect l="l" t="t" r="r" b="b"/>
              <a:pathLst>
                <a:path w="1247" h="574" extrusionOk="0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avLst/>
              <a:gdLst/>
              <a:ahLst/>
              <a:cxnLst/>
              <a:rect l="l" t="t" r="r" b="b"/>
              <a:pathLst>
                <a:path w="2068" h="723" extrusionOk="0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avLst/>
              <a:gdLst/>
              <a:ahLst/>
              <a:cxnLst/>
              <a:rect l="l" t="t" r="r" b="b"/>
              <a:pathLst>
                <a:path w="913" h="2049" extrusionOk="0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avLst/>
              <a:gdLst/>
              <a:ahLst/>
              <a:cxnLst/>
              <a:rect l="l" t="t" r="r" b="b"/>
              <a:pathLst>
                <a:path w="42282" h="53193" extrusionOk="0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avLst/>
              <a:gdLst/>
              <a:ahLst/>
              <a:cxnLst/>
              <a:rect l="l" t="t" r="r" b="b"/>
              <a:pathLst>
                <a:path w="1612" h="392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avLst/>
              <a:gdLst/>
              <a:ahLst/>
              <a:cxnLst/>
              <a:rect l="l" t="t" r="r" b="b"/>
              <a:pathLst>
                <a:path w="609" h="4165" extrusionOk="0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avLst/>
              <a:gdLst/>
              <a:ahLst/>
              <a:cxnLst/>
              <a:rect l="l" t="t" r="r" b="b"/>
              <a:pathLst>
                <a:path w="31096" h="473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avLst/>
              <a:gdLst/>
              <a:ahLst/>
              <a:cxnLst/>
              <a:rect l="l" t="t" r="r" b="b"/>
              <a:pathLst>
                <a:path w="16293" h="5654" extrusionOk="0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avLst/>
              <a:gdLst/>
              <a:ahLst/>
              <a:cxnLst/>
              <a:rect l="l" t="t" r="r" b="b"/>
              <a:pathLst>
                <a:path w="7783" h="3285" extrusionOk="0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avLst/>
              <a:gdLst/>
              <a:ahLst/>
              <a:cxnLst/>
              <a:rect l="l" t="t" r="r" b="b"/>
              <a:pathLst>
                <a:path w="36203" h="35321" extrusionOk="0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avLst/>
              <a:gdLst/>
              <a:ahLst/>
              <a:cxnLst/>
              <a:rect l="l" t="t" r="r" b="b"/>
              <a:pathLst>
                <a:path w="5411" h="12403" extrusionOk="0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avLst/>
              <a:gdLst/>
              <a:ahLst/>
              <a:cxnLst/>
              <a:rect l="l" t="t" r="r" b="b"/>
              <a:pathLst>
                <a:path w="26415" h="35776" extrusionOk="0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avLst/>
              <a:gdLst/>
              <a:ahLst/>
              <a:cxnLst/>
              <a:rect l="l" t="t" r="r" b="b"/>
              <a:pathLst>
                <a:path w="24956" h="32311" extrusionOk="0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avLst/>
              <a:gdLst/>
              <a:ahLst/>
              <a:cxnLst/>
              <a:rect l="l" t="t" r="r" b="b"/>
              <a:pathLst>
                <a:path w="5777" h="1408" extrusionOk="0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avLst/>
              <a:gdLst/>
              <a:ahLst/>
              <a:cxnLst/>
              <a:rect l="l" t="t" r="r" b="b"/>
              <a:pathLst>
                <a:path w="2950" h="851" extrusionOk="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avLst/>
              <a:gdLst/>
              <a:ahLst/>
              <a:cxnLst/>
              <a:rect l="l" t="t" r="r" b="b"/>
              <a:pathLst>
                <a:path w="3618" h="1034" extrusionOk="0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avLst/>
              <a:gdLst/>
              <a:ahLst/>
              <a:cxnLst/>
              <a:rect l="l" t="t" r="r" b="b"/>
              <a:pathLst>
                <a:path w="5411" h="1005" extrusionOk="0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avLst/>
              <a:gdLst/>
              <a:ahLst/>
              <a:cxnLst/>
              <a:rect l="l" t="t" r="r" b="b"/>
              <a:pathLst>
                <a:path w="11643" h="19606" extrusionOk="0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avLst/>
              <a:gdLst/>
              <a:ahLst/>
              <a:cxnLst/>
              <a:rect l="l" t="t" r="r" b="b"/>
              <a:pathLst>
                <a:path w="8390" h="1829" extrusionOk="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avLst/>
              <a:gdLst/>
              <a:ahLst/>
              <a:cxnLst/>
              <a:rect l="l" t="t" r="r" b="b"/>
              <a:pathLst>
                <a:path w="7965" h="2007" extrusionOk="0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avLst/>
              <a:gdLst/>
              <a:ahLst/>
              <a:cxnLst/>
              <a:rect l="l" t="t" r="r" b="b"/>
              <a:pathLst>
                <a:path w="8573" h="5229" extrusionOk="0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avLst/>
              <a:gdLst/>
              <a:ahLst/>
              <a:cxnLst/>
              <a:rect l="l" t="t" r="r" b="b"/>
              <a:pathLst>
                <a:path w="7144" h="3421" extrusionOk="0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avLst/>
              <a:gdLst/>
              <a:ahLst/>
              <a:cxnLst/>
              <a:rect l="l" t="t" r="r" b="b"/>
              <a:pathLst>
                <a:path w="5594" h="1140" extrusionOk="0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avLst/>
              <a:gdLst/>
              <a:ahLst/>
              <a:cxnLst/>
              <a:rect l="l" t="t" r="r" b="b"/>
              <a:pathLst>
                <a:path w="7113" h="2167" extrusionOk="0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avLst/>
              <a:gdLst/>
              <a:ahLst/>
              <a:cxnLst/>
              <a:rect l="l" t="t" r="r" b="b"/>
              <a:pathLst>
                <a:path w="1916" h="9698" extrusionOk="0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avLst/>
              <a:gdLst/>
              <a:ahLst/>
              <a:cxnLst/>
              <a:rect l="l" t="t" r="r" b="b"/>
              <a:pathLst>
                <a:path w="2676" h="5837" extrusionOk="0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avLst/>
              <a:gdLst/>
              <a:ahLst/>
              <a:cxnLst/>
              <a:rect l="l" t="t" r="r" b="b"/>
              <a:pathLst>
                <a:path w="13527" h="11604" extrusionOk="0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avLst/>
              <a:gdLst/>
              <a:ahLst/>
              <a:cxnLst/>
              <a:rect l="l" t="t" r="r" b="b"/>
              <a:pathLst>
                <a:path w="15625" h="20936" extrusionOk="0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avLst/>
              <a:gdLst/>
              <a:ahLst/>
              <a:cxnLst/>
              <a:rect l="l" t="t" r="r" b="b"/>
              <a:pathLst>
                <a:path w="3314" h="3132" extrusionOk="0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avLst/>
              <a:gdLst/>
              <a:ahLst/>
              <a:cxnLst/>
              <a:rect l="l" t="t" r="r" b="b"/>
              <a:pathLst>
                <a:path w="5169" h="8192" extrusionOk="0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avLst/>
              <a:gdLst/>
              <a:ahLst/>
              <a:cxnLst/>
              <a:rect l="l" t="t" r="r" b="b"/>
              <a:pathLst>
                <a:path w="2957" h="3257" extrusionOk="0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avLst/>
              <a:gdLst/>
              <a:ahLst/>
              <a:cxnLst/>
              <a:rect l="l" t="t" r="r" b="b"/>
              <a:pathLst>
                <a:path w="1125" h="1782" extrusionOk="0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avLst/>
              <a:gdLst/>
              <a:ahLst/>
              <a:cxnLst/>
              <a:rect l="l" t="t" r="r" b="b"/>
              <a:pathLst>
                <a:path w="9302" h="5221" extrusionOk="0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avLst/>
              <a:gdLst/>
              <a:ahLst/>
              <a:cxnLst/>
              <a:rect l="l" t="t" r="r" b="b"/>
              <a:pathLst>
                <a:path w="5685" h="635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avLst/>
              <a:gdLst/>
              <a:ahLst/>
              <a:cxnLst/>
              <a:rect l="l" t="t" r="r" b="b"/>
              <a:pathLst>
                <a:path w="7144" h="5776" extrusionOk="0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avLst/>
              <a:gdLst/>
              <a:ahLst/>
              <a:cxnLst/>
              <a:rect l="l" t="t" r="r" b="b"/>
              <a:pathLst>
                <a:path w="1825" h="835" extrusionOk="0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avLst/>
              <a:gdLst/>
              <a:ahLst/>
              <a:cxnLst/>
              <a:rect l="l" t="t" r="r" b="b"/>
              <a:pathLst>
                <a:path w="1795" h="835" extrusionOk="0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avLst/>
              <a:gdLst/>
              <a:ahLst/>
              <a:cxnLst/>
              <a:rect l="l" t="t" r="r" b="b"/>
              <a:pathLst>
                <a:path w="1369" h="4348" extrusionOk="0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avLst/>
              <a:gdLst/>
              <a:ahLst/>
              <a:cxnLst/>
              <a:rect l="l" t="t" r="r" b="b"/>
              <a:pathLst>
                <a:path w="1338" h="1852" extrusionOk="0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avLst/>
              <a:gdLst/>
              <a:ahLst/>
              <a:cxnLst/>
              <a:rect l="l" t="t" r="r" b="b"/>
              <a:pathLst>
                <a:path w="2311" h="822" extrusionOk="0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avLst/>
              <a:gdLst/>
              <a:ahLst/>
              <a:cxnLst/>
              <a:rect l="l" t="t" r="r" b="b"/>
              <a:pathLst>
                <a:path w="1673" h="864" extrusionOk="0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avLst/>
              <a:gdLst/>
              <a:ahLst/>
              <a:cxnLst/>
              <a:rect l="l" t="t" r="r" b="b"/>
              <a:pathLst>
                <a:path w="3345" h="3162" extrusionOk="0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avLst/>
              <a:gdLst/>
              <a:ahLst/>
              <a:cxnLst/>
              <a:rect l="l" t="t" r="r" b="b"/>
              <a:pathLst>
                <a:path w="19789" h="6437" extrusionOk="0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avLst/>
              <a:gdLst/>
              <a:ahLst/>
              <a:cxnLst/>
              <a:rect l="l" t="t" r="r" b="b"/>
              <a:pathLst>
                <a:path w="4074" h="3206" extrusionOk="0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avLst/>
              <a:gdLst/>
              <a:ahLst/>
              <a:cxnLst/>
              <a:rect l="l" t="t" r="r" b="b"/>
              <a:pathLst>
                <a:path w="3861" h="3035" extrusionOk="0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avLst/>
              <a:gdLst/>
              <a:ahLst/>
              <a:cxnLst/>
              <a:rect l="l" t="t" r="r" b="b"/>
              <a:pathLst>
                <a:path w="670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avLst/>
              <a:gdLst/>
              <a:ahLst/>
              <a:cxnLst/>
              <a:rect l="l" t="t" r="r" b="b"/>
              <a:pathLst>
                <a:path w="579" h="487" extrusionOk="0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avLst/>
              <a:gdLst/>
              <a:ahLst/>
              <a:cxnLst/>
              <a:rect l="l" t="t" r="r" b="b"/>
              <a:pathLst>
                <a:path w="852" h="1278" extrusionOk="0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avLst/>
              <a:gdLst/>
              <a:ahLst/>
              <a:cxnLst/>
              <a:rect l="l" t="t" r="r" b="b"/>
              <a:pathLst>
                <a:path w="305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avLst/>
              <a:gdLst/>
              <a:ahLst/>
              <a:cxnLst/>
              <a:rect l="l" t="t" r="r" b="b"/>
              <a:pathLst>
                <a:path w="2098" h="1490" extrusionOk="0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avLst/>
              <a:gdLst/>
              <a:ahLst/>
              <a:cxnLst/>
              <a:rect l="l" t="t" r="r" b="b"/>
              <a:pathLst>
                <a:path w="1005" h="1825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avLst/>
              <a:gdLst/>
              <a:ahLst/>
              <a:cxnLst/>
              <a:rect l="l" t="t" r="r" b="b"/>
              <a:pathLst>
                <a:path w="1521" h="1551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avLst/>
              <a:gdLst/>
              <a:ahLst/>
              <a:cxnLst/>
              <a:rect l="l" t="t" r="r" b="b"/>
              <a:pathLst>
                <a:path w="12037" h="2698" extrusionOk="0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avLst/>
              <a:gdLst/>
              <a:ahLst/>
              <a:cxnLst/>
              <a:rect l="l" t="t" r="r" b="b"/>
              <a:pathLst>
                <a:path w="25838" h="11982" extrusionOk="0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avLst/>
              <a:gdLst/>
              <a:ahLst/>
              <a:cxnLst/>
              <a:rect l="l" t="t" r="r" b="b"/>
              <a:pathLst>
                <a:path w="6232" h="2384" extrusionOk="0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avLst/>
              <a:gdLst/>
              <a:ahLst/>
              <a:cxnLst/>
              <a:rect l="l" t="t" r="r" b="b"/>
              <a:pathLst>
                <a:path w="6323" h="3041" extrusionOk="0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avLst/>
              <a:gdLst/>
              <a:ahLst/>
              <a:cxnLst/>
              <a:rect l="l" t="t" r="r" b="b"/>
              <a:pathLst>
                <a:path w="3132" h="6597" extrusionOk="0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avLst/>
              <a:gdLst/>
              <a:ahLst/>
              <a:cxnLst/>
              <a:rect l="l" t="t" r="r" b="b"/>
              <a:pathLst>
                <a:path w="214" h="2068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avLst/>
              <a:gdLst/>
              <a:ahLst/>
              <a:cxnLst/>
              <a:rect l="l" t="t" r="r" b="b"/>
              <a:pathLst>
                <a:path w="2645" h="4286" extrusionOk="0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avLst/>
              <a:gdLst/>
              <a:ahLst/>
              <a:cxnLst/>
              <a:rect l="l" t="t" r="r" b="b"/>
              <a:pathLst>
                <a:path w="2858" h="228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avLst/>
              <a:gdLst/>
              <a:ahLst/>
              <a:cxnLst/>
              <a:rect l="l" t="t" r="r" b="b"/>
              <a:pathLst>
                <a:path w="487" h="3649" extrusionOk="0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avLst/>
              <a:gdLst/>
              <a:ahLst/>
              <a:cxnLst/>
              <a:rect l="l" t="t" r="r" b="b"/>
              <a:pathLst>
                <a:path w="640" h="3070" extrusionOk="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avLst/>
              <a:gdLst/>
              <a:ahLst/>
              <a:cxnLst/>
              <a:rect l="l" t="t" r="r" b="b"/>
              <a:pathLst>
                <a:path w="244" h="1217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avLst/>
              <a:gdLst/>
              <a:ahLst/>
              <a:cxnLst/>
              <a:rect l="l" t="t" r="r" b="b"/>
              <a:pathLst>
                <a:path w="92" h="1764" extrusionOk="0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avLst/>
              <a:gdLst/>
              <a:ahLst/>
              <a:cxnLst/>
              <a:rect l="l" t="t" r="r" b="b"/>
              <a:pathLst>
                <a:path w="14682" h="5636" extrusionOk="0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avLst/>
              <a:gdLst/>
              <a:ahLst/>
              <a:cxnLst/>
              <a:rect l="l" t="t" r="r" b="b"/>
              <a:pathLst>
                <a:path w="730" h="2524" extrusionOk="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avLst/>
              <a:gdLst/>
              <a:ahLst/>
              <a:cxnLst/>
              <a:rect l="l" t="t" r="r" b="b"/>
              <a:pathLst>
                <a:path w="943" h="145" extrusionOk="0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avLst/>
              <a:gdLst/>
              <a:ahLst/>
              <a:cxnLst/>
              <a:rect l="l" t="t" r="r" b="b"/>
              <a:pathLst>
                <a:path w="822" h="320" extrusionOk="0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avLst/>
              <a:gdLst/>
              <a:ahLst/>
              <a:cxnLst/>
              <a:rect l="l" t="t" r="r" b="b"/>
              <a:pathLst>
                <a:path w="13862" h="5539" extrusionOk="0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avLst/>
              <a:gdLst/>
              <a:ahLst/>
              <a:cxnLst/>
              <a:rect l="l" t="t" r="r" b="b"/>
              <a:pathLst>
                <a:path w="731" h="4560" extrusionOk="0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avLst/>
              <a:gdLst/>
              <a:ahLst/>
              <a:cxnLst/>
              <a:rect l="l" t="t" r="r" b="b"/>
              <a:pathLst>
                <a:path w="548" h="2129" extrusionOk="0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avLst/>
              <a:gdLst/>
              <a:ahLst/>
              <a:cxnLst/>
              <a:rect l="l" t="t" r="r" b="b"/>
              <a:pathLst>
                <a:path w="214" h="1247" extrusionOk="0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avLst/>
              <a:gdLst/>
              <a:ahLst/>
              <a:cxnLst/>
              <a:rect l="l" t="t" r="r" b="b"/>
              <a:pathLst>
                <a:path w="305" h="115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avLst/>
              <a:gdLst/>
              <a:ahLst/>
              <a:cxnLst/>
              <a:rect l="l" t="t" r="r" b="b"/>
              <a:pathLst>
                <a:path w="366" h="974" extrusionOk="0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avLst/>
              <a:gdLst/>
              <a:ahLst/>
              <a:cxnLst/>
              <a:rect l="l" t="t" r="r" b="b"/>
              <a:pathLst>
                <a:path w="13404" h="2139" extrusionOk="0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avLst/>
              <a:gdLst/>
              <a:ahLst/>
              <a:cxnLst/>
              <a:rect l="l" t="t" r="r" b="b"/>
              <a:pathLst>
                <a:path w="7266" h="822" extrusionOk="0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avLst/>
              <a:gdLst/>
              <a:ahLst/>
              <a:cxnLst/>
              <a:rect l="l" t="t" r="r" b="b"/>
              <a:pathLst>
                <a:path w="10579" h="732" extrusionOk="0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avLst/>
              <a:gdLst/>
              <a:ahLst/>
              <a:cxnLst/>
              <a:rect l="l" t="t" r="r" b="b"/>
              <a:pathLst>
                <a:path w="9424" h="2294" extrusionOk="0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avLst/>
              <a:gdLst/>
              <a:ahLst/>
              <a:cxnLst/>
              <a:rect l="l" t="t" r="r" b="b"/>
              <a:pathLst>
                <a:path w="4682" h="566" extrusionOk="0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avLst/>
              <a:gdLst/>
              <a:ahLst/>
              <a:cxnLst/>
              <a:rect l="l" t="t" r="r" b="b"/>
              <a:pathLst>
                <a:path w="37996" h="11828" extrusionOk="0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avLst/>
              <a:gdLst/>
              <a:ahLst/>
              <a:cxnLst/>
              <a:rect l="l" t="t" r="r" b="b"/>
              <a:pathLst>
                <a:path w="11795" h="9029" extrusionOk="0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avLst/>
              <a:gdLst/>
              <a:ahLst/>
              <a:cxnLst/>
              <a:rect l="l" t="t" r="r" b="b"/>
              <a:pathLst>
                <a:path w="12281" h="2073" extrusionOk="0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avLst/>
              <a:gdLst/>
              <a:ahLst/>
              <a:cxnLst/>
              <a:rect l="l" t="t" r="r" b="b"/>
              <a:pathLst>
                <a:path w="1764" h="355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avLst/>
              <a:gdLst/>
              <a:ahLst/>
              <a:cxnLst/>
              <a:rect l="l" t="t" r="r" b="b"/>
              <a:pathLst>
                <a:path w="578" h="3740" extrusionOk="0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avLst/>
              <a:gdLst/>
              <a:ahLst/>
              <a:cxnLst/>
              <a:rect l="l" t="t" r="r" b="b"/>
              <a:pathLst>
                <a:path w="2524" h="2494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avLst/>
              <a:gdLst/>
              <a:ahLst/>
              <a:cxnLst/>
              <a:rect l="l" t="t" r="r" b="b"/>
              <a:pathLst>
                <a:path w="336" h="2706" extrusionOk="0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avLst/>
              <a:gdLst/>
              <a:ahLst/>
              <a:cxnLst/>
              <a:rect l="l" t="t" r="r" b="b"/>
              <a:pathLst>
                <a:path w="913" h="383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avLst/>
              <a:gdLst/>
              <a:ahLst/>
              <a:cxnLst/>
              <a:rect l="l" t="t" r="r" b="b"/>
              <a:pathLst>
                <a:path w="5260" h="4743" extrusionOk="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avLst/>
              <a:gdLst/>
              <a:ahLst/>
              <a:cxnLst/>
              <a:rect l="l" t="t" r="r" b="b"/>
              <a:pathLst>
                <a:path w="5593" h="2584" extrusionOk="0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avLst/>
              <a:gdLst/>
              <a:ahLst/>
              <a:cxnLst/>
              <a:rect l="l" t="t" r="r" b="b"/>
              <a:pathLst>
                <a:path w="122" h="456" extrusionOk="0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avLst/>
              <a:gdLst/>
              <a:ahLst/>
              <a:cxnLst/>
              <a:rect l="l" t="t" r="r" b="b"/>
              <a:pathLst>
                <a:path w="10093" h="8882" extrusionOk="0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avLst/>
              <a:gdLst/>
              <a:ahLst/>
              <a:cxnLst/>
              <a:rect l="l" t="t" r="r" b="b"/>
              <a:pathLst>
                <a:path w="2037" h="4803" extrusionOk="0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avLst/>
              <a:gdLst/>
              <a:ahLst/>
              <a:cxnLst/>
              <a:rect l="l" t="t" r="r" b="b"/>
              <a:pathLst>
                <a:path w="2128" h="4613" extrusionOk="0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avLst/>
              <a:gdLst/>
              <a:ahLst/>
              <a:cxnLst/>
              <a:rect l="l" t="t" r="r" b="b"/>
              <a:pathLst>
                <a:path w="2341" h="404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avLst/>
              <a:gdLst/>
              <a:ahLst/>
              <a:cxnLst/>
              <a:rect l="l" t="t" r="r" b="b"/>
              <a:pathLst>
                <a:path w="2889" h="1664" extrusionOk="0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8" r:id="rId4"/>
    <p:sldLayoutId id="2147483661" r:id="rId5"/>
    <p:sldLayoutId id="2147483663" r:id="rId6"/>
    <p:sldLayoutId id="2147483668" r:id="rId7"/>
    <p:sldLayoutId id="2147483673" r:id="rId8"/>
    <p:sldLayoutId id="2147483674" r:id="rId9"/>
    <p:sldLayoutId id="2147483675" r:id="rId10"/>
    <p:sldLayoutId id="2147483679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title"/>
          </p:nvPr>
        </p:nvSpPr>
        <p:spPr>
          <a:xfrm>
            <a:off x="21162" y="672401"/>
            <a:ext cx="4108001" cy="2152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  <a:t>Exam Result</a:t>
            </a:r>
            <a:b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  <a:t>Management System</a:t>
            </a:r>
            <a:endParaRPr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35329" y="2657313"/>
            <a:ext cx="29628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General Sans Medium" pitchFamily="50" charset="0"/>
              </a:rPr>
              <a:t>G</a:t>
            </a:r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General Sans Medium" pitchFamily="50" charset="0"/>
              </a:rPr>
              <a:t>roup no-63</a:t>
            </a:r>
            <a:endParaRPr b="1" dirty="0">
              <a:solidFill>
                <a:schemeClr val="accent6">
                  <a:lumMod val="50000"/>
                </a:schemeClr>
              </a:solidFill>
              <a:latin typeface="General Sans Medium" pitchFamily="50" charset="0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4458128" y="2039491"/>
            <a:ext cx="4984663" cy="2730474"/>
            <a:chOff x="911375" y="1603625"/>
            <a:chExt cx="5837525" cy="3197650"/>
          </a:xfrm>
        </p:grpSpPr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6"/>
          <p:cNvSpPr/>
          <p:nvPr/>
        </p:nvSpPr>
        <p:spPr>
          <a:xfrm>
            <a:off x="309031" y="331251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952856" y="380879"/>
            <a:ext cx="1786776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Arial Black" panose="020B0A04020102020204" pitchFamily="34" charset="0"/>
              </a:rPr>
              <a:t>Faculty</a:t>
            </a:r>
            <a:endParaRPr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Google Shape;909;p46">
            <a:extLst>
              <a:ext uri="{FF2B5EF4-FFF2-40B4-BE49-F238E27FC236}">
                <a16:creationId xmlns:a16="http://schemas.microsoft.com/office/drawing/2014/main" id="{1645E758-8EF3-C038-65EC-7F2F6EAD3B67}"/>
              </a:ext>
            </a:extLst>
          </p:cNvPr>
          <p:cNvSpPr txBox="1">
            <a:spLocks/>
          </p:cNvSpPr>
          <p:nvPr/>
        </p:nvSpPr>
        <p:spPr>
          <a:xfrm>
            <a:off x="283856" y="31179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0E6D2-859C-9E60-AF90-BDF455BB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358" y="803034"/>
            <a:ext cx="4652117" cy="3756910"/>
          </a:xfrm>
          <a:prstGeom prst="rect">
            <a:avLst/>
          </a:prstGeom>
        </p:spPr>
      </p:pic>
      <p:sp>
        <p:nvSpPr>
          <p:cNvPr id="9" name="Google Shape;1564;p56">
            <a:extLst>
              <a:ext uri="{FF2B5EF4-FFF2-40B4-BE49-F238E27FC236}">
                <a16:creationId xmlns:a16="http://schemas.microsoft.com/office/drawing/2014/main" id="{1C1024B0-F590-082E-7A43-1094C3BC1C71}"/>
              </a:ext>
            </a:extLst>
          </p:cNvPr>
          <p:cNvSpPr txBox="1">
            <a:spLocks/>
          </p:cNvSpPr>
          <p:nvPr/>
        </p:nvSpPr>
        <p:spPr>
          <a:xfrm>
            <a:off x="1003206" y="1000251"/>
            <a:ext cx="2421300" cy="9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Login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General Sans Medium" pitchFamily="50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Reset change</a:t>
            </a:r>
          </a:p>
        </p:txBody>
      </p:sp>
    </p:spTree>
    <p:extLst>
      <p:ext uri="{BB962C8B-B14F-4D97-AF65-F5344CB8AC3E}">
        <p14:creationId xmlns:p14="http://schemas.microsoft.com/office/powerpoint/2010/main" val="3339824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A637E-F9F2-7E77-E502-9CBA38D7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338" y="803034"/>
            <a:ext cx="4652117" cy="3756910"/>
          </a:xfrm>
          <a:prstGeom prst="rect">
            <a:avLst/>
          </a:prstGeom>
        </p:spPr>
      </p:pic>
      <p:sp>
        <p:nvSpPr>
          <p:cNvPr id="5" name="Google Shape;893;p46">
            <a:extLst>
              <a:ext uri="{FF2B5EF4-FFF2-40B4-BE49-F238E27FC236}">
                <a16:creationId xmlns:a16="http://schemas.microsoft.com/office/drawing/2014/main" id="{79EFBEB0-FDBD-D1CD-7C07-51859D3CA6DA}"/>
              </a:ext>
            </a:extLst>
          </p:cNvPr>
          <p:cNvSpPr/>
          <p:nvPr/>
        </p:nvSpPr>
        <p:spPr>
          <a:xfrm>
            <a:off x="361496" y="271924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96;p46">
            <a:extLst>
              <a:ext uri="{FF2B5EF4-FFF2-40B4-BE49-F238E27FC236}">
                <a16:creationId xmlns:a16="http://schemas.microsoft.com/office/drawing/2014/main" id="{71D17AD0-4D2B-2BC1-FB39-00E126219DF7}"/>
              </a:ext>
            </a:extLst>
          </p:cNvPr>
          <p:cNvSpPr txBox="1">
            <a:spLocks/>
          </p:cNvSpPr>
          <p:nvPr/>
        </p:nvSpPr>
        <p:spPr>
          <a:xfrm>
            <a:off x="1005321" y="321552"/>
            <a:ext cx="1786776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sz="2800">
                <a:solidFill>
                  <a:schemeClr val="bg1"/>
                </a:solidFill>
                <a:latin typeface="Arial Black" panose="020B0A04020102020204" pitchFamily="34" charset="0"/>
              </a:rPr>
              <a:t>Faculty</a:t>
            </a:r>
            <a:endParaRPr lang="en-IN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Google Shape;909;p46">
            <a:extLst>
              <a:ext uri="{FF2B5EF4-FFF2-40B4-BE49-F238E27FC236}">
                <a16:creationId xmlns:a16="http://schemas.microsoft.com/office/drawing/2014/main" id="{5CF72D33-9804-3C9E-3949-5A104F7E4960}"/>
              </a:ext>
            </a:extLst>
          </p:cNvPr>
          <p:cNvSpPr txBox="1">
            <a:spLocks/>
          </p:cNvSpPr>
          <p:nvPr/>
        </p:nvSpPr>
        <p:spPr>
          <a:xfrm>
            <a:off x="336321" y="252468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1" name="Google Shape;1564;p56">
            <a:extLst>
              <a:ext uri="{FF2B5EF4-FFF2-40B4-BE49-F238E27FC236}">
                <a16:creationId xmlns:a16="http://schemas.microsoft.com/office/drawing/2014/main" id="{260740C7-9246-DC39-82A1-9A97AE844D86}"/>
              </a:ext>
            </a:extLst>
          </p:cNvPr>
          <p:cNvSpPr txBox="1">
            <a:spLocks/>
          </p:cNvSpPr>
          <p:nvPr/>
        </p:nvSpPr>
        <p:spPr>
          <a:xfrm>
            <a:off x="1030496" y="960380"/>
            <a:ext cx="2421300" cy="9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View results of all students/individual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General Sans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8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3;p46">
            <a:extLst>
              <a:ext uri="{FF2B5EF4-FFF2-40B4-BE49-F238E27FC236}">
                <a16:creationId xmlns:a16="http://schemas.microsoft.com/office/drawing/2014/main" id="{79EFBEB0-FDBD-D1CD-7C07-51859D3CA6DA}"/>
              </a:ext>
            </a:extLst>
          </p:cNvPr>
          <p:cNvSpPr/>
          <p:nvPr/>
        </p:nvSpPr>
        <p:spPr>
          <a:xfrm>
            <a:off x="361496" y="271924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96;p46">
            <a:extLst>
              <a:ext uri="{FF2B5EF4-FFF2-40B4-BE49-F238E27FC236}">
                <a16:creationId xmlns:a16="http://schemas.microsoft.com/office/drawing/2014/main" id="{71D17AD0-4D2B-2BC1-FB39-00E126219DF7}"/>
              </a:ext>
            </a:extLst>
          </p:cNvPr>
          <p:cNvSpPr txBox="1">
            <a:spLocks/>
          </p:cNvSpPr>
          <p:nvPr/>
        </p:nvSpPr>
        <p:spPr>
          <a:xfrm>
            <a:off x="1005321" y="321552"/>
            <a:ext cx="1786776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dmin</a:t>
            </a:r>
          </a:p>
        </p:txBody>
      </p:sp>
      <p:sp>
        <p:nvSpPr>
          <p:cNvPr id="7" name="Google Shape;909;p46">
            <a:extLst>
              <a:ext uri="{FF2B5EF4-FFF2-40B4-BE49-F238E27FC236}">
                <a16:creationId xmlns:a16="http://schemas.microsoft.com/office/drawing/2014/main" id="{5CF72D33-9804-3C9E-3949-5A104F7E4960}"/>
              </a:ext>
            </a:extLst>
          </p:cNvPr>
          <p:cNvSpPr txBox="1">
            <a:spLocks/>
          </p:cNvSpPr>
          <p:nvPr/>
        </p:nvSpPr>
        <p:spPr>
          <a:xfrm>
            <a:off x="336321" y="252468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1" name="Google Shape;1564;p56">
            <a:extLst>
              <a:ext uri="{FF2B5EF4-FFF2-40B4-BE49-F238E27FC236}">
                <a16:creationId xmlns:a16="http://schemas.microsoft.com/office/drawing/2014/main" id="{260740C7-9246-DC39-82A1-9A97AE844D86}"/>
              </a:ext>
            </a:extLst>
          </p:cNvPr>
          <p:cNvSpPr txBox="1">
            <a:spLocks/>
          </p:cNvSpPr>
          <p:nvPr/>
        </p:nvSpPr>
        <p:spPr>
          <a:xfrm>
            <a:off x="1030496" y="960380"/>
            <a:ext cx="2421300" cy="9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Login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General Sans Medium" pitchFamily="50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Reset password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General Sans Medium" pitchFamily="50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Upload result          (Excel sheet)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General Sans Medium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879AB-FE1B-E168-AC69-D95A2B8F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08" y="321552"/>
            <a:ext cx="3722096" cy="47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2"/>
          <p:cNvSpPr/>
          <p:nvPr/>
        </p:nvSpPr>
        <p:spPr>
          <a:xfrm>
            <a:off x="330161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1" name="Google Shape;1261;p52"/>
          <p:cNvCxnSpPr>
            <a:cxnSpLocks/>
            <a:stCxn id="1262" idx="2"/>
            <a:endCxn id="1260" idx="6"/>
          </p:cNvCxnSpPr>
          <p:nvPr/>
        </p:nvCxnSpPr>
        <p:spPr>
          <a:xfrm rot="10800000">
            <a:off x="2843113" y="2807938"/>
            <a:ext cx="468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52"/>
          <p:cNvSpPr/>
          <p:nvPr/>
        </p:nvSpPr>
        <p:spPr>
          <a:xfrm>
            <a:off x="3311713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3" name="Google Shape;1263;p52"/>
          <p:cNvCxnSpPr>
            <a:stCxn id="1264" idx="2"/>
            <a:endCxn id="1262" idx="6"/>
          </p:cNvCxnSpPr>
          <p:nvPr/>
        </p:nvCxnSpPr>
        <p:spPr>
          <a:xfrm rot="10800000">
            <a:off x="5824872" y="2807938"/>
            <a:ext cx="483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52"/>
          <p:cNvSpPr/>
          <p:nvPr/>
        </p:nvSpPr>
        <p:spPr>
          <a:xfrm>
            <a:off x="6308172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Advantages of this system</a:t>
            </a:r>
            <a:endParaRPr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68" name="Google Shape;1268;p52"/>
          <p:cNvSpPr txBox="1">
            <a:spLocks noGrp="1"/>
          </p:cNvSpPr>
          <p:nvPr>
            <p:ph type="subTitle" idx="3"/>
          </p:nvPr>
        </p:nvSpPr>
        <p:spPr>
          <a:xfrm>
            <a:off x="703650" y="3069238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neral Sans Semibold" pitchFamily="50" charset="0"/>
              </a:rPr>
              <a:t>Privacy</a:t>
            </a:r>
            <a:endParaRPr dirty="0">
              <a:latin typeface="General Sans Semibold" pitchFamily="50" charset="0"/>
            </a:endParaRPr>
          </a:p>
        </p:txBody>
      </p:sp>
      <p:sp>
        <p:nvSpPr>
          <p:cNvPr id="1269" name="Google Shape;1269;p52"/>
          <p:cNvSpPr txBox="1">
            <a:spLocks noGrp="1"/>
          </p:cNvSpPr>
          <p:nvPr>
            <p:ph type="subTitle" idx="4"/>
          </p:nvPr>
        </p:nvSpPr>
        <p:spPr>
          <a:xfrm>
            <a:off x="3682064" y="3074262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General Sans Semibold" pitchFamily="50" charset="0"/>
              </a:rPr>
              <a:t>Efficiency</a:t>
            </a:r>
            <a:endParaRPr dirty="0">
              <a:latin typeface="General Sans Semibold" pitchFamily="50" charset="0"/>
            </a:endParaRPr>
          </a:p>
        </p:txBody>
      </p:sp>
      <p:sp>
        <p:nvSpPr>
          <p:cNvPr id="1271" name="Google Shape;1271;p52"/>
          <p:cNvSpPr txBox="1">
            <a:spLocks noGrp="1"/>
          </p:cNvSpPr>
          <p:nvPr>
            <p:ph type="subTitle" idx="6"/>
          </p:nvPr>
        </p:nvSpPr>
        <p:spPr>
          <a:xfrm>
            <a:off x="6732594" y="3069238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General Sans Semibold" pitchFamily="50" charset="0"/>
              </a:rPr>
              <a:t>Time-saving</a:t>
            </a:r>
            <a:endParaRPr dirty="0">
              <a:latin typeface="General Sans Semibold" pitchFamily="50" charset="0"/>
            </a:endParaRPr>
          </a:p>
        </p:txBody>
      </p:sp>
      <p:sp>
        <p:nvSpPr>
          <p:cNvPr id="1292" name="Google Shape;1292;p52"/>
          <p:cNvSpPr/>
          <p:nvPr/>
        </p:nvSpPr>
        <p:spPr>
          <a:xfrm>
            <a:off x="5521125" y="38167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52"/>
          <p:cNvSpPr/>
          <p:nvPr/>
        </p:nvSpPr>
        <p:spPr>
          <a:xfrm>
            <a:off x="5791707" y="3544663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2"/>
          <p:cNvSpPr/>
          <p:nvPr/>
        </p:nvSpPr>
        <p:spPr>
          <a:xfrm>
            <a:off x="1332361" y="136731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2"/>
          <p:cNvSpPr/>
          <p:nvPr/>
        </p:nvSpPr>
        <p:spPr>
          <a:xfrm>
            <a:off x="3751575" y="16011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52"/>
          <p:cNvGrpSpPr/>
          <p:nvPr/>
        </p:nvGrpSpPr>
        <p:grpSpPr>
          <a:xfrm>
            <a:off x="8124138" y="4278168"/>
            <a:ext cx="668104" cy="895218"/>
            <a:chOff x="122038" y="7256930"/>
            <a:chExt cx="668104" cy="895218"/>
          </a:xfrm>
        </p:grpSpPr>
        <p:sp>
          <p:nvSpPr>
            <p:cNvPr id="1305" name="Google Shape;1305;p52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8FFF9-CAFF-36BF-4F13-D9417F66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914" y="2165401"/>
            <a:ext cx="812698" cy="81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3A8ECF-107D-1301-48DA-A191EA623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93" y="1933424"/>
            <a:ext cx="1135814" cy="1135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07BB5-3074-A395-0EB7-1BB3DB177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067" y="2008682"/>
            <a:ext cx="1060556" cy="10605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1371600" y="785447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Future works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941257" y="1071797"/>
            <a:ext cx="6913589" cy="3322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1800" dirty="0">
                <a:latin typeface="General Sans Medium" pitchFamily="50" charset="0"/>
              </a:rPr>
              <a:t>Faculty can view and print a list of failed students in the exam.  </a:t>
            </a: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endParaRPr lang="en" sz="1800" dirty="0">
              <a:latin typeface="General Sans Medium" pitchFamily="50" charset="0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1800" dirty="0">
                <a:latin typeface="General Sans Medium" pitchFamily="50" charset="0"/>
              </a:rPr>
              <a:t>Faculty can view results division-wise.</a:t>
            </a: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endParaRPr sz="1800" dirty="0">
              <a:latin typeface="General Sans Medium" pitchFamily="50" charset="0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1800" dirty="0">
                <a:latin typeface="General Sans Medium" pitchFamily="50" charset="0"/>
              </a:rPr>
              <a:t>Further improving the design by making it responsive.</a:t>
            </a:r>
            <a:endParaRPr lang="en" sz="1800" dirty="0">
              <a:latin typeface="General Sans Medium" pitchFamily="50" charset="0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endParaRPr lang="en" sz="1400" dirty="0">
              <a:latin typeface="General Sans Medium" pitchFamily="50" charset="0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195252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2">
                <a:lumMod val="40000"/>
                <a:lumOff val="60000"/>
              </a:schemeClr>
            </a:gs>
            <a:gs pos="6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75"/>
          <p:cNvSpPr txBox="1">
            <a:spLocks noGrp="1"/>
          </p:cNvSpPr>
          <p:nvPr>
            <p:ph type="title" idx="4294967295"/>
          </p:nvPr>
        </p:nvSpPr>
        <p:spPr>
          <a:xfrm>
            <a:off x="1296326" y="631104"/>
            <a:ext cx="6493903" cy="1035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6">
                    <a:lumMod val="75000"/>
                  </a:schemeClr>
                </a:solidFill>
                <a:latin typeface="General Sans Semibold" pitchFamily="50" charset="0"/>
              </a:rPr>
              <a:t>Thank you</a:t>
            </a:r>
            <a:endParaRPr sz="8000" dirty="0">
              <a:solidFill>
                <a:schemeClr val="accent6">
                  <a:lumMod val="75000"/>
                </a:schemeClr>
              </a:solidFill>
              <a:latin typeface="General Sans Semibold" pitchFamily="50" charset="0"/>
            </a:endParaRPr>
          </a:p>
        </p:txBody>
      </p:sp>
      <p:grpSp>
        <p:nvGrpSpPr>
          <p:cNvPr id="4" name="Google Shape;1707;p57">
            <a:extLst>
              <a:ext uri="{FF2B5EF4-FFF2-40B4-BE49-F238E27FC236}">
                <a16:creationId xmlns:a16="http://schemas.microsoft.com/office/drawing/2014/main" id="{E91CBC79-9DF4-4F93-FE1E-1814A828C2BF}"/>
              </a:ext>
            </a:extLst>
          </p:cNvPr>
          <p:cNvGrpSpPr/>
          <p:nvPr/>
        </p:nvGrpSpPr>
        <p:grpSpPr>
          <a:xfrm>
            <a:off x="3435146" y="2488700"/>
            <a:ext cx="2273708" cy="2654800"/>
            <a:chOff x="2059150" y="912750"/>
            <a:chExt cx="3531700" cy="4123000"/>
          </a:xfrm>
        </p:grpSpPr>
        <p:sp>
          <p:nvSpPr>
            <p:cNvPr id="5" name="Google Shape;1708;p57">
              <a:extLst>
                <a:ext uri="{FF2B5EF4-FFF2-40B4-BE49-F238E27FC236}">
                  <a16:creationId xmlns:a16="http://schemas.microsoft.com/office/drawing/2014/main" id="{E7691FF8-3859-26E9-C57F-14A561E88B24}"/>
                </a:ext>
              </a:extLst>
            </p:cNvPr>
            <p:cNvSpPr/>
            <p:nvPr/>
          </p:nvSpPr>
          <p:spPr>
            <a:xfrm>
              <a:off x="5381525" y="4473450"/>
              <a:ext cx="125100" cy="242250"/>
            </a:xfrm>
            <a:custGeom>
              <a:avLst/>
              <a:gdLst/>
              <a:ahLst/>
              <a:cxnLst/>
              <a:rect l="l" t="t" r="r" b="b"/>
              <a:pathLst>
                <a:path w="5004" h="9690" extrusionOk="0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09;p57">
              <a:extLst>
                <a:ext uri="{FF2B5EF4-FFF2-40B4-BE49-F238E27FC236}">
                  <a16:creationId xmlns:a16="http://schemas.microsoft.com/office/drawing/2014/main" id="{906C09E2-7D20-1F60-1744-781ED2328385}"/>
                </a:ext>
              </a:extLst>
            </p:cNvPr>
            <p:cNvSpPr/>
            <p:nvPr/>
          </p:nvSpPr>
          <p:spPr>
            <a:xfrm>
              <a:off x="5381525" y="4473450"/>
              <a:ext cx="125100" cy="242250"/>
            </a:xfrm>
            <a:custGeom>
              <a:avLst/>
              <a:gdLst/>
              <a:ahLst/>
              <a:cxnLst/>
              <a:rect l="l" t="t" r="r" b="b"/>
              <a:pathLst>
                <a:path w="5004" h="9690" extrusionOk="0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10;p57">
              <a:extLst>
                <a:ext uri="{FF2B5EF4-FFF2-40B4-BE49-F238E27FC236}">
                  <a16:creationId xmlns:a16="http://schemas.microsoft.com/office/drawing/2014/main" id="{079615B8-55C2-BD4B-8957-5968E19C1A59}"/>
                </a:ext>
              </a:extLst>
            </p:cNvPr>
            <p:cNvSpPr/>
            <p:nvPr/>
          </p:nvSpPr>
          <p:spPr>
            <a:xfrm>
              <a:off x="5423200" y="4799975"/>
              <a:ext cx="167650" cy="101600"/>
            </a:xfrm>
            <a:custGeom>
              <a:avLst/>
              <a:gdLst/>
              <a:ahLst/>
              <a:cxnLst/>
              <a:rect l="l" t="t" r="r" b="b"/>
              <a:pathLst>
                <a:path w="6706" h="4064" extrusionOk="0">
                  <a:moveTo>
                    <a:pt x="3595" y="1"/>
                  </a:moveTo>
                  <a:cubicBezTo>
                    <a:pt x="2794" y="1"/>
                    <a:pt x="2007" y="171"/>
                    <a:pt x="1302" y="524"/>
                  </a:cubicBezTo>
                  <a:cubicBezTo>
                    <a:pt x="668" y="824"/>
                    <a:pt x="234" y="1391"/>
                    <a:pt x="134" y="2058"/>
                  </a:cubicBezTo>
                  <a:cubicBezTo>
                    <a:pt x="1" y="2525"/>
                    <a:pt x="34" y="3059"/>
                    <a:pt x="268" y="3492"/>
                  </a:cubicBezTo>
                  <a:cubicBezTo>
                    <a:pt x="457" y="3844"/>
                    <a:pt x="843" y="4064"/>
                    <a:pt x="1231" y="4064"/>
                  </a:cubicBezTo>
                  <a:cubicBezTo>
                    <a:pt x="1322" y="4064"/>
                    <a:pt x="1413" y="4052"/>
                    <a:pt x="1502" y="4026"/>
                  </a:cubicBezTo>
                  <a:cubicBezTo>
                    <a:pt x="2002" y="3893"/>
                    <a:pt x="2236" y="3392"/>
                    <a:pt x="2669" y="3092"/>
                  </a:cubicBezTo>
                  <a:cubicBezTo>
                    <a:pt x="3101" y="2764"/>
                    <a:pt x="3633" y="2701"/>
                    <a:pt x="4180" y="2701"/>
                  </a:cubicBezTo>
                  <a:cubicBezTo>
                    <a:pt x="4523" y="2701"/>
                    <a:pt x="4871" y="2725"/>
                    <a:pt x="5205" y="2725"/>
                  </a:cubicBezTo>
                  <a:cubicBezTo>
                    <a:pt x="5251" y="2729"/>
                    <a:pt x="5298" y="2732"/>
                    <a:pt x="5344" y="2732"/>
                  </a:cubicBezTo>
                  <a:cubicBezTo>
                    <a:pt x="5664" y="2732"/>
                    <a:pt x="5977" y="2633"/>
                    <a:pt x="6239" y="2458"/>
                  </a:cubicBezTo>
                  <a:cubicBezTo>
                    <a:pt x="6706" y="2091"/>
                    <a:pt x="6639" y="1291"/>
                    <a:pt x="6239" y="824"/>
                  </a:cubicBezTo>
                  <a:cubicBezTo>
                    <a:pt x="5772" y="424"/>
                    <a:pt x="5205" y="157"/>
                    <a:pt x="4604" y="90"/>
                  </a:cubicBezTo>
                  <a:cubicBezTo>
                    <a:pt x="4269" y="31"/>
                    <a:pt x="3931" y="1"/>
                    <a:pt x="359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1;p57">
              <a:extLst>
                <a:ext uri="{FF2B5EF4-FFF2-40B4-BE49-F238E27FC236}">
                  <a16:creationId xmlns:a16="http://schemas.microsoft.com/office/drawing/2014/main" id="{64F2AEC0-2CB2-6C05-4400-3FF25835F452}"/>
                </a:ext>
              </a:extLst>
            </p:cNvPr>
            <p:cNvSpPr/>
            <p:nvPr/>
          </p:nvSpPr>
          <p:spPr>
            <a:xfrm>
              <a:off x="5173025" y="4544325"/>
              <a:ext cx="203500" cy="199775"/>
            </a:xfrm>
            <a:custGeom>
              <a:avLst/>
              <a:gdLst/>
              <a:ahLst/>
              <a:cxnLst/>
              <a:rect l="l" t="t" r="r" b="b"/>
              <a:pathLst>
                <a:path w="8140" h="7991" extrusionOk="0">
                  <a:moveTo>
                    <a:pt x="1763" y="0"/>
                  </a:moveTo>
                  <a:cubicBezTo>
                    <a:pt x="1687" y="0"/>
                    <a:pt x="1611" y="3"/>
                    <a:pt x="1535" y="9"/>
                  </a:cubicBezTo>
                  <a:cubicBezTo>
                    <a:pt x="1035" y="9"/>
                    <a:pt x="601" y="276"/>
                    <a:pt x="334" y="709"/>
                  </a:cubicBezTo>
                  <a:cubicBezTo>
                    <a:pt x="1" y="1343"/>
                    <a:pt x="334" y="2110"/>
                    <a:pt x="668" y="2711"/>
                  </a:cubicBezTo>
                  <a:cubicBezTo>
                    <a:pt x="1268" y="3811"/>
                    <a:pt x="1969" y="4845"/>
                    <a:pt x="2736" y="5846"/>
                  </a:cubicBezTo>
                  <a:cubicBezTo>
                    <a:pt x="3336" y="6647"/>
                    <a:pt x="4037" y="7414"/>
                    <a:pt x="4971" y="7781"/>
                  </a:cubicBezTo>
                  <a:cubicBezTo>
                    <a:pt x="5347" y="7915"/>
                    <a:pt x="5729" y="7990"/>
                    <a:pt x="6083" y="7990"/>
                  </a:cubicBezTo>
                  <a:cubicBezTo>
                    <a:pt x="6609" y="7990"/>
                    <a:pt x="7074" y="7826"/>
                    <a:pt x="7373" y="7447"/>
                  </a:cubicBezTo>
                  <a:lnTo>
                    <a:pt x="7373" y="7447"/>
                  </a:lnTo>
                  <a:lnTo>
                    <a:pt x="7306" y="7547"/>
                  </a:lnTo>
                  <a:cubicBezTo>
                    <a:pt x="7940" y="6713"/>
                    <a:pt x="8140" y="5613"/>
                    <a:pt x="7806" y="4612"/>
                  </a:cubicBezTo>
                  <a:cubicBezTo>
                    <a:pt x="7439" y="3611"/>
                    <a:pt x="6839" y="2744"/>
                    <a:pt x="6038" y="2077"/>
                  </a:cubicBezTo>
                  <a:cubicBezTo>
                    <a:pt x="5138" y="1276"/>
                    <a:pt x="4070" y="642"/>
                    <a:pt x="2936" y="242"/>
                  </a:cubicBezTo>
                  <a:cubicBezTo>
                    <a:pt x="2545" y="74"/>
                    <a:pt x="2154" y="0"/>
                    <a:pt x="176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12;p57">
              <a:extLst>
                <a:ext uri="{FF2B5EF4-FFF2-40B4-BE49-F238E27FC236}">
                  <a16:creationId xmlns:a16="http://schemas.microsoft.com/office/drawing/2014/main" id="{EE88BB6E-1EBE-6F28-FE48-164A9BBA10B1}"/>
                </a:ext>
              </a:extLst>
            </p:cNvPr>
            <p:cNvSpPr/>
            <p:nvPr/>
          </p:nvSpPr>
          <p:spPr>
            <a:xfrm>
              <a:off x="5395700" y="4830575"/>
              <a:ext cx="115925" cy="202650"/>
            </a:xfrm>
            <a:custGeom>
              <a:avLst/>
              <a:gdLst/>
              <a:ahLst/>
              <a:cxnLst/>
              <a:rect l="l" t="t" r="r" b="b"/>
              <a:pathLst>
                <a:path w="4637" h="8106" extrusionOk="0">
                  <a:moveTo>
                    <a:pt x="4203" y="0"/>
                  </a:moveTo>
                  <a:cubicBezTo>
                    <a:pt x="3836" y="34"/>
                    <a:pt x="3469" y="134"/>
                    <a:pt x="3136" y="300"/>
                  </a:cubicBezTo>
                  <a:cubicBezTo>
                    <a:pt x="2635" y="534"/>
                    <a:pt x="2202" y="867"/>
                    <a:pt x="1868" y="1301"/>
                  </a:cubicBezTo>
                  <a:cubicBezTo>
                    <a:pt x="1434" y="1835"/>
                    <a:pt x="1101" y="2435"/>
                    <a:pt x="867" y="3069"/>
                  </a:cubicBezTo>
                  <a:cubicBezTo>
                    <a:pt x="601" y="3669"/>
                    <a:pt x="434" y="4303"/>
                    <a:pt x="267" y="4970"/>
                  </a:cubicBezTo>
                  <a:cubicBezTo>
                    <a:pt x="167" y="5504"/>
                    <a:pt x="100" y="6038"/>
                    <a:pt x="67" y="6605"/>
                  </a:cubicBezTo>
                  <a:cubicBezTo>
                    <a:pt x="33" y="7072"/>
                    <a:pt x="33" y="7439"/>
                    <a:pt x="0" y="7706"/>
                  </a:cubicBezTo>
                  <a:cubicBezTo>
                    <a:pt x="0" y="7839"/>
                    <a:pt x="0" y="7973"/>
                    <a:pt x="33" y="8106"/>
                  </a:cubicBezTo>
                  <a:cubicBezTo>
                    <a:pt x="67" y="7973"/>
                    <a:pt x="100" y="7839"/>
                    <a:pt x="100" y="7706"/>
                  </a:cubicBezTo>
                  <a:cubicBezTo>
                    <a:pt x="134" y="7405"/>
                    <a:pt x="167" y="7039"/>
                    <a:pt x="200" y="6605"/>
                  </a:cubicBezTo>
                  <a:cubicBezTo>
                    <a:pt x="267" y="6071"/>
                    <a:pt x="334" y="5537"/>
                    <a:pt x="434" y="5004"/>
                  </a:cubicBezTo>
                  <a:cubicBezTo>
                    <a:pt x="601" y="4370"/>
                    <a:pt x="767" y="3736"/>
                    <a:pt x="1034" y="3102"/>
                  </a:cubicBezTo>
                  <a:cubicBezTo>
                    <a:pt x="1268" y="2502"/>
                    <a:pt x="1601" y="1935"/>
                    <a:pt x="2002" y="1401"/>
                  </a:cubicBezTo>
                  <a:cubicBezTo>
                    <a:pt x="2302" y="968"/>
                    <a:pt x="2735" y="634"/>
                    <a:pt x="3202" y="400"/>
                  </a:cubicBezTo>
                  <a:cubicBezTo>
                    <a:pt x="3536" y="234"/>
                    <a:pt x="3870" y="134"/>
                    <a:pt x="4236" y="67"/>
                  </a:cubicBezTo>
                  <a:cubicBezTo>
                    <a:pt x="4370" y="67"/>
                    <a:pt x="4503" y="34"/>
                    <a:pt x="46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3;p57">
              <a:extLst>
                <a:ext uri="{FF2B5EF4-FFF2-40B4-BE49-F238E27FC236}">
                  <a16:creationId xmlns:a16="http://schemas.microsoft.com/office/drawing/2014/main" id="{5B68815E-3756-9E0E-FB50-02152D20A99C}"/>
                </a:ext>
              </a:extLst>
            </p:cNvPr>
            <p:cNvSpPr/>
            <p:nvPr/>
          </p:nvSpPr>
          <p:spPr>
            <a:xfrm>
              <a:off x="5395700" y="4561200"/>
              <a:ext cx="53375" cy="451200"/>
            </a:xfrm>
            <a:custGeom>
              <a:avLst/>
              <a:gdLst/>
              <a:ahLst/>
              <a:cxnLst/>
              <a:rect l="l" t="t" r="r" b="b"/>
              <a:pathLst>
                <a:path w="2135" h="18048" extrusionOk="0">
                  <a:moveTo>
                    <a:pt x="2135" y="1"/>
                  </a:moveTo>
                  <a:lnTo>
                    <a:pt x="2135" y="1"/>
                  </a:lnTo>
                  <a:cubicBezTo>
                    <a:pt x="2102" y="68"/>
                    <a:pt x="2102" y="101"/>
                    <a:pt x="2068" y="168"/>
                  </a:cubicBezTo>
                  <a:lnTo>
                    <a:pt x="1935" y="668"/>
                  </a:lnTo>
                  <a:cubicBezTo>
                    <a:pt x="1868" y="901"/>
                    <a:pt x="1801" y="1168"/>
                    <a:pt x="1701" y="1502"/>
                  </a:cubicBezTo>
                  <a:cubicBezTo>
                    <a:pt x="1635" y="1802"/>
                    <a:pt x="1535" y="2169"/>
                    <a:pt x="1434" y="2569"/>
                  </a:cubicBezTo>
                  <a:cubicBezTo>
                    <a:pt x="1001" y="4671"/>
                    <a:pt x="667" y="6806"/>
                    <a:pt x="434" y="8941"/>
                  </a:cubicBezTo>
                  <a:cubicBezTo>
                    <a:pt x="167" y="11442"/>
                    <a:pt x="0" y="13711"/>
                    <a:pt x="0" y="15378"/>
                  </a:cubicBezTo>
                  <a:cubicBezTo>
                    <a:pt x="0" y="16212"/>
                    <a:pt x="0" y="16846"/>
                    <a:pt x="33" y="17313"/>
                  </a:cubicBezTo>
                  <a:cubicBezTo>
                    <a:pt x="33" y="17547"/>
                    <a:pt x="67" y="17713"/>
                    <a:pt x="67" y="17847"/>
                  </a:cubicBezTo>
                  <a:cubicBezTo>
                    <a:pt x="67" y="17914"/>
                    <a:pt x="100" y="17980"/>
                    <a:pt x="100" y="18047"/>
                  </a:cubicBezTo>
                  <a:cubicBezTo>
                    <a:pt x="134" y="17980"/>
                    <a:pt x="134" y="17914"/>
                    <a:pt x="100" y="17847"/>
                  </a:cubicBezTo>
                  <a:lnTo>
                    <a:pt x="100" y="17347"/>
                  </a:lnTo>
                  <a:cubicBezTo>
                    <a:pt x="100" y="16880"/>
                    <a:pt x="100" y="16212"/>
                    <a:pt x="134" y="15378"/>
                  </a:cubicBezTo>
                  <a:cubicBezTo>
                    <a:pt x="167" y="13744"/>
                    <a:pt x="334" y="11476"/>
                    <a:pt x="601" y="8974"/>
                  </a:cubicBezTo>
                  <a:cubicBezTo>
                    <a:pt x="867" y="6472"/>
                    <a:pt x="1234" y="4237"/>
                    <a:pt x="1568" y="2603"/>
                  </a:cubicBezTo>
                  <a:cubicBezTo>
                    <a:pt x="1635" y="2202"/>
                    <a:pt x="1735" y="1835"/>
                    <a:pt x="1801" y="1535"/>
                  </a:cubicBezTo>
                  <a:cubicBezTo>
                    <a:pt x="1868" y="1202"/>
                    <a:pt x="1935" y="935"/>
                    <a:pt x="2002" y="701"/>
                  </a:cubicBezTo>
                  <a:lnTo>
                    <a:pt x="2102" y="168"/>
                  </a:lnTo>
                  <a:cubicBezTo>
                    <a:pt x="2135" y="134"/>
                    <a:pt x="2135" y="68"/>
                    <a:pt x="2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4;p57">
              <a:extLst>
                <a:ext uri="{FF2B5EF4-FFF2-40B4-BE49-F238E27FC236}">
                  <a16:creationId xmlns:a16="http://schemas.microsoft.com/office/drawing/2014/main" id="{D53F9EB4-5544-5894-3D44-86248A9BD39E}"/>
                </a:ext>
              </a:extLst>
            </p:cNvPr>
            <p:cNvSpPr/>
            <p:nvPr/>
          </p:nvSpPr>
          <p:spPr>
            <a:xfrm>
              <a:off x="5252250" y="4595400"/>
              <a:ext cx="146800" cy="306900"/>
            </a:xfrm>
            <a:custGeom>
              <a:avLst/>
              <a:gdLst/>
              <a:ahLst/>
              <a:cxnLst/>
              <a:rect l="l" t="t" r="r" b="b"/>
              <a:pathLst>
                <a:path w="5872" h="12276" extrusionOk="0">
                  <a:moveTo>
                    <a:pt x="1" y="0"/>
                  </a:moveTo>
                  <a:lnTo>
                    <a:pt x="1" y="0"/>
                  </a:lnTo>
                  <a:cubicBezTo>
                    <a:pt x="534" y="434"/>
                    <a:pt x="1035" y="868"/>
                    <a:pt x="1502" y="1368"/>
                  </a:cubicBezTo>
                  <a:cubicBezTo>
                    <a:pt x="2603" y="2602"/>
                    <a:pt x="3503" y="4003"/>
                    <a:pt x="4137" y="5538"/>
                  </a:cubicBezTo>
                  <a:cubicBezTo>
                    <a:pt x="4504" y="6372"/>
                    <a:pt x="4804" y="7239"/>
                    <a:pt x="5071" y="8106"/>
                  </a:cubicBezTo>
                  <a:cubicBezTo>
                    <a:pt x="5304" y="8907"/>
                    <a:pt x="5438" y="9641"/>
                    <a:pt x="5571" y="10274"/>
                  </a:cubicBezTo>
                  <a:cubicBezTo>
                    <a:pt x="5705" y="10875"/>
                    <a:pt x="5771" y="11409"/>
                    <a:pt x="5805" y="11742"/>
                  </a:cubicBezTo>
                  <a:cubicBezTo>
                    <a:pt x="5805" y="11942"/>
                    <a:pt x="5838" y="12109"/>
                    <a:pt x="5872" y="12276"/>
                  </a:cubicBezTo>
                  <a:cubicBezTo>
                    <a:pt x="5872" y="12109"/>
                    <a:pt x="5872" y="11909"/>
                    <a:pt x="5872" y="11742"/>
                  </a:cubicBezTo>
                  <a:cubicBezTo>
                    <a:pt x="5838" y="11375"/>
                    <a:pt x="5805" y="10875"/>
                    <a:pt x="5705" y="10241"/>
                  </a:cubicBezTo>
                  <a:cubicBezTo>
                    <a:pt x="5571" y="9507"/>
                    <a:pt x="5405" y="8773"/>
                    <a:pt x="5204" y="8040"/>
                  </a:cubicBezTo>
                  <a:cubicBezTo>
                    <a:pt x="4971" y="7172"/>
                    <a:pt x="4637" y="6305"/>
                    <a:pt x="4270" y="5471"/>
                  </a:cubicBezTo>
                  <a:cubicBezTo>
                    <a:pt x="3637" y="3903"/>
                    <a:pt x="2736" y="2502"/>
                    <a:pt x="1602" y="1301"/>
                  </a:cubicBezTo>
                  <a:cubicBezTo>
                    <a:pt x="1402" y="1068"/>
                    <a:pt x="1202" y="868"/>
                    <a:pt x="968" y="701"/>
                  </a:cubicBezTo>
                  <a:cubicBezTo>
                    <a:pt x="868" y="634"/>
                    <a:pt x="801" y="534"/>
                    <a:pt x="701" y="467"/>
                  </a:cubicBezTo>
                  <a:lnTo>
                    <a:pt x="468" y="301"/>
                  </a:lnTo>
                  <a:cubicBezTo>
                    <a:pt x="301" y="201"/>
                    <a:pt x="134" y="1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15;p57">
              <a:extLst>
                <a:ext uri="{FF2B5EF4-FFF2-40B4-BE49-F238E27FC236}">
                  <a16:creationId xmlns:a16="http://schemas.microsoft.com/office/drawing/2014/main" id="{38250B6D-AB96-B40E-64DB-CD819E0A8F56}"/>
                </a:ext>
              </a:extLst>
            </p:cNvPr>
            <p:cNvSpPr/>
            <p:nvPr/>
          </p:nvSpPr>
          <p:spPr>
            <a:xfrm>
              <a:off x="2059150" y="3917425"/>
              <a:ext cx="537900" cy="1046600"/>
            </a:xfrm>
            <a:custGeom>
              <a:avLst/>
              <a:gdLst/>
              <a:ahLst/>
              <a:cxnLst/>
              <a:rect l="l" t="t" r="r" b="b"/>
              <a:pathLst>
                <a:path w="21516" h="41864" extrusionOk="0">
                  <a:moveTo>
                    <a:pt x="6205" y="0"/>
                  </a:moveTo>
                  <a:lnTo>
                    <a:pt x="6205" y="0"/>
                  </a:lnTo>
                  <a:cubicBezTo>
                    <a:pt x="6150" y="12"/>
                    <a:pt x="6095" y="26"/>
                    <a:pt x="6041" y="43"/>
                  </a:cubicBezTo>
                  <a:lnTo>
                    <a:pt x="6041" y="43"/>
                  </a:lnTo>
                  <a:cubicBezTo>
                    <a:pt x="6097" y="30"/>
                    <a:pt x="6159" y="23"/>
                    <a:pt x="6205" y="0"/>
                  </a:cubicBezTo>
                  <a:close/>
                  <a:moveTo>
                    <a:pt x="6041" y="43"/>
                  </a:moveTo>
                  <a:lnTo>
                    <a:pt x="6041" y="43"/>
                  </a:lnTo>
                  <a:cubicBezTo>
                    <a:pt x="6017" y="49"/>
                    <a:pt x="5994" y="56"/>
                    <a:pt x="5974" y="65"/>
                  </a:cubicBezTo>
                  <a:lnTo>
                    <a:pt x="5974" y="65"/>
                  </a:lnTo>
                  <a:cubicBezTo>
                    <a:pt x="5996" y="58"/>
                    <a:pt x="6019" y="50"/>
                    <a:pt x="6041" y="43"/>
                  </a:cubicBezTo>
                  <a:close/>
                  <a:moveTo>
                    <a:pt x="5974" y="65"/>
                  </a:moveTo>
                  <a:cubicBezTo>
                    <a:pt x="5971" y="66"/>
                    <a:pt x="5968" y="67"/>
                    <a:pt x="5965" y="68"/>
                  </a:cubicBezTo>
                  <a:lnTo>
                    <a:pt x="5965" y="68"/>
                  </a:lnTo>
                  <a:cubicBezTo>
                    <a:pt x="5967" y="68"/>
                    <a:pt x="5969" y="67"/>
                    <a:pt x="5971" y="67"/>
                  </a:cubicBezTo>
                  <a:cubicBezTo>
                    <a:pt x="5972" y="66"/>
                    <a:pt x="5973" y="66"/>
                    <a:pt x="5974" y="65"/>
                  </a:cubicBezTo>
                  <a:close/>
                  <a:moveTo>
                    <a:pt x="6371" y="33"/>
                  </a:moveTo>
                  <a:cubicBezTo>
                    <a:pt x="6305" y="33"/>
                    <a:pt x="6205" y="33"/>
                    <a:pt x="6138" y="67"/>
                  </a:cubicBezTo>
                  <a:cubicBezTo>
                    <a:pt x="6224" y="50"/>
                    <a:pt x="6310" y="41"/>
                    <a:pt x="6395" y="41"/>
                  </a:cubicBezTo>
                  <a:cubicBezTo>
                    <a:pt x="6639" y="41"/>
                    <a:pt x="6874" y="110"/>
                    <a:pt x="7072" y="234"/>
                  </a:cubicBezTo>
                  <a:cubicBezTo>
                    <a:pt x="7439" y="400"/>
                    <a:pt x="7739" y="667"/>
                    <a:pt x="7973" y="967"/>
                  </a:cubicBezTo>
                  <a:cubicBezTo>
                    <a:pt x="8273" y="1401"/>
                    <a:pt x="8540" y="1868"/>
                    <a:pt x="8706" y="2368"/>
                  </a:cubicBezTo>
                  <a:cubicBezTo>
                    <a:pt x="9140" y="3536"/>
                    <a:pt x="9340" y="5004"/>
                    <a:pt x="9540" y="6772"/>
                  </a:cubicBezTo>
                  <a:cubicBezTo>
                    <a:pt x="9774" y="8506"/>
                    <a:pt x="10007" y="10508"/>
                    <a:pt x="10074" y="12776"/>
                  </a:cubicBezTo>
                  <a:cubicBezTo>
                    <a:pt x="10107" y="12943"/>
                    <a:pt x="10207" y="13143"/>
                    <a:pt x="10341" y="13310"/>
                  </a:cubicBezTo>
                  <a:cubicBezTo>
                    <a:pt x="10474" y="13476"/>
                    <a:pt x="10674" y="13610"/>
                    <a:pt x="10875" y="13643"/>
                  </a:cubicBezTo>
                  <a:cubicBezTo>
                    <a:pt x="11108" y="13610"/>
                    <a:pt x="11308" y="13576"/>
                    <a:pt x="11475" y="13443"/>
                  </a:cubicBezTo>
                  <a:cubicBezTo>
                    <a:pt x="11675" y="13343"/>
                    <a:pt x="11842" y="13209"/>
                    <a:pt x="12009" y="13109"/>
                  </a:cubicBezTo>
                  <a:cubicBezTo>
                    <a:pt x="12342" y="12876"/>
                    <a:pt x="12709" y="12642"/>
                    <a:pt x="13076" y="12442"/>
                  </a:cubicBezTo>
                  <a:cubicBezTo>
                    <a:pt x="13345" y="12296"/>
                    <a:pt x="13649" y="12203"/>
                    <a:pt x="13950" y="12203"/>
                  </a:cubicBezTo>
                  <a:cubicBezTo>
                    <a:pt x="14060" y="12203"/>
                    <a:pt x="14170" y="12215"/>
                    <a:pt x="14277" y="12242"/>
                  </a:cubicBezTo>
                  <a:cubicBezTo>
                    <a:pt x="14677" y="12409"/>
                    <a:pt x="14978" y="12742"/>
                    <a:pt x="15111" y="13143"/>
                  </a:cubicBezTo>
                  <a:cubicBezTo>
                    <a:pt x="15244" y="13576"/>
                    <a:pt x="15278" y="14043"/>
                    <a:pt x="15178" y="14477"/>
                  </a:cubicBezTo>
                  <a:cubicBezTo>
                    <a:pt x="15011" y="15411"/>
                    <a:pt x="14577" y="16245"/>
                    <a:pt x="14177" y="17179"/>
                  </a:cubicBezTo>
                  <a:lnTo>
                    <a:pt x="12976" y="19948"/>
                  </a:lnTo>
                  <a:lnTo>
                    <a:pt x="12376" y="21415"/>
                  </a:lnTo>
                  <a:cubicBezTo>
                    <a:pt x="12242" y="21649"/>
                    <a:pt x="12142" y="21882"/>
                    <a:pt x="12042" y="22149"/>
                  </a:cubicBezTo>
                  <a:cubicBezTo>
                    <a:pt x="11909" y="22383"/>
                    <a:pt x="11875" y="22683"/>
                    <a:pt x="11942" y="22983"/>
                  </a:cubicBezTo>
                  <a:cubicBezTo>
                    <a:pt x="12000" y="23128"/>
                    <a:pt x="12134" y="23223"/>
                    <a:pt x="12300" y="23223"/>
                  </a:cubicBezTo>
                  <a:cubicBezTo>
                    <a:pt x="12325" y="23223"/>
                    <a:pt x="12350" y="23221"/>
                    <a:pt x="12376" y="23217"/>
                  </a:cubicBezTo>
                  <a:cubicBezTo>
                    <a:pt x="12509" y="23217"/>
                    <a:pt x="12643" y="23183"/>
                    <a:pt x="12776" y="23117"/>
                  </a:cubicBezTo>
                  <a:lnTo>
                    <a:pt x="13543" y="22783"/>
                  </a:lnTo>
                  <a:cubicBezTo>
                    <a:pt x="14044" y="22549"/>
                    <a:pt x="14544" y="22349"/>
                    <a:pt x="15078" y="22183"/>
                  </a:cubicBezTo>
                  <a:cubicBezTo>
                    <a:pt x="15611" y="21982"/>
                    <a:pt x="16178" y="21882"/>
                    <a:pt x="16712" y="21882"/>
                  </a:cubicBezTo>
                  <a:cubicBezTo>
                    <a:pt x="16741" y="21881"/>
                    <a:pt x="16769" y="21880"/>
                    <a:pt x="16798" y="21880"/>
                  </a:cubicBezTo>
                  <a:cubicBezTo>
                    <a:pt x="17332" y="21880"/>
                    <a:pt x="17825" y="22174"/>
                    <a:pt x="18046" y="22650"/>
                  </a:cubicBezTo>
                  <a:cubicBezTo>
                    <a:pt x="18247" y="23183"/>
                    <a:pt x="18280" y="23784"/>
                    <a:pt x="18113" y="24317"/>
                  </a:cubicBezTo>
                  <a:cubicBezTo>
                    <a:pt x="17980" y="24885"/>
                    <a:pt x="17813" y="25452"/>
                    <a:pt x="17579" y="25985"/>
                  </a:cubicBezTo>
                  <a:cubicBezTo>
                    <a:pt x="17079" y="27086"/>
                    <a:pt x="16479" y="28154"/>
                    <a:pt x="15811" y="29188"/>
                  </a:cubicBezTo>
                  <a:cubicBezTo>
                    <a:pt x="15645" y="29454"/>
                    <a:pt x="15478" y="29721"/>
                    <a:pt x="15344" y="30022"/>
                  </a:cubicBezTo>
                  <a:cubicBezTo>
                    <a:pt x="15278" y="30188"/>
                    <a:pt x="15278" y="30388"/>
                    <a:pt x="15344" y="30555"/>
                  </a:cubicBezTo>
                  <a:cubicBezTo>
                    <a:pt x="15378" y="30589"/>
                    <a:pt x="15378" y="30622"/>
                    <a:pt x="15411" y="30689"/>
                  </a:cubicBezTo>
                  <a:cubicBezTo>
                    <a:pt x="15445" y="30722"/>
                    <a:pt x="15478" y="30755"/>
                    <a:pt x="15545" y="30789"/>
                  </a:cubicBezTo>
                  <a:cubicBezTo>
                    <a:pt x="15595" y="30805"/>
                    <a:pt x="15645" y="30814"/>
                    <a:pt x="15695" y="30814"/>
                  </a:cubicBezTo>
                  <a:cubicBezTo>
                    <a:pt x="15745" y="30814"/>
                    <a:pt x="15795" y="30805"/>
                    <a:pt x="15845" y="30789"/>
                  </a:cubicBezTo>
                  <a:cubicBezTo>
                    <a:pt x="16445" y="30522"/>
                    <a:pt x="17012" y="30222"/>
                    <a:pt x="17546" y="29888"/>
                  </a:cubicBezTo>
                  <a:cubicBezTo>
                    <a:pt x="18080" y="29555"/>
                    <a:pt x="18647" y="29288"/>
                    <a:pt x="19247" y="29054"/>
                  </a:cubicBezTo>
                  <a:cubicBezTo>
                    <a:pt x="19547" y="28954"/>
                    <a:pt x="19848" y="28887"/>
                    <a:pt x="20148" y="28854"/>
                  </a:cubicBezTo>
                  <a:cubicBezTo>
                    <a:pt x="20179" y="28851"/>
                    <a:pt x="20210" y="28849"/>
                    <a:pt x="20241" y="28849"/>
                  </a:cubicBezTo>
                  <a:cubicBezTo>
                    <a:pt x="20509" y="28849"/>
                    <a:pt x="20769" y="28975"/>
                    <a:pt x="20948" y="29154"/>
                  </a:cubicBezTo>
                  <a:cubicBezTo>
                    <a:pt x="21149" y="29388"/>
                    <a:pt x="21282" y="29688"/>
                    <a:pt x="21249" y="29988"/>
                  </a:cubicBezTo>
                  <a:cubicBezTo>
                    <a:pt x="21282" y="30288"/>
                    <a:pt x="21249" y="30622"/>
                    <a:pt x="21182" y="30922"/>
                  </a:cubicBezTo>
                  <a:cubicBezTo>
                    <a:pt x="21015" y="31556"/>
                    <a:pt x="20782" y="32190"/>
                    <a:pt x="20515" y="32757"/>
                  </a:cubicBezTo>
                  <a:cubicBezTo>
                    <a:pt x="19914" y="33958"/>
                    <a:pt x="19147" y="35092"/>
                    <a:pt x="18280" y="36093"/>
                  </a:cubicBezTo>
                  <a:cubicBezTo>
                    <a:pt x="17413" y="37160"/>
                    <a:pt x="16479" y="38127"/>
                    <a:pt x="15478" y="39061"/>
                  </a:cubicBezTo>
                  <a:cubicBezTo>
                    <a:pt x="14978" y="39528"/>
                    <a:pt x="14444" y="39962"/>
                    <a:pt x="13877" y="40362"/>
                  </a:cubicBezTo>
                  <a:lnTo>
                    <a:pt x="12264" y="41646"/>
                  </a:lnTo>
                  <a:lnTo>
                    <a:pt x="12264" y="41646"/>
                  </a:lnTo>
                  <a:lnTo>
                    <a:pt x="10374" y="40896"/>
                  </a:lnTo>
                  <a:cubicBezTo>
                    <a:pt x="9707" y="40662"/>
                    <a:pt x="9073" y="40396"/>
                    <a:pt x="8440" y="40129"/>
                  </a:cubicBezTo>
                  <a:cubicBezTo>
                    <a:pt x="7205" y="39528"/>
                    <a:pt x="6038" y="38861"/>
                    <a:pt x="4904" y="38094"/>
                  </a:cubicBezTo>
                  <a:cubicBezTo>
                    <a:pt x="3770" y="37360"/>
                    <a:pt x="2735" y="36526"/>
                    <a:pt x="1835" y="35559"/>
                  </a:cubicBezTo>
                  <a:cubicBezTo>
                    <a:pt x="1368" y="35058"/>
                    <a:pt x="968" y="34558"/>
                    <a:pt x="667" y="33991"/>
                  </a:cubicBezTo>
                  <a:cubicBezTo>
                    <a:pt x="501" y="33691"/>
                    <a:pt x="367" y="33391"/>
                    <a:pt x="300" y="33090"/>
                  </a:cubicBezTo>
                  <a:cubicBezTo>
                    <a:pt x="200" y="32790"/>
                    <a:pt x="234" y="32490"/>
                    <a:pt x="334" y="32223"/>
                  </a:cubicBezTo>
                  <a:cubicBezTo>
                    <a:pt x="501" y="31956"/>
                    <a:pt x="734" y="31756"/>
                    <a:pt x="1034" y="31689"/>
                  </a:cubicBezTo>
                  <a:cubicBezTo>
                    <a:pt x="1254" y="31641"/>
                    <a:pt x="1492" y="31610"/>
                    <a:pt x="1721" y="31610"/>
                  </a:cubicBezTo>
                  <a:cubicBezTo>
                    <a:pt x="1805" y="31610"/>
                    <a:pt x="1888" y="31614"/>
                    <a:pt x="1968" y="31623"/>
                  </a:cubicBezTo>
                  <a:cubicBezTo>
                    <a:pt x="2602" y="31656"/>
                    <a:pt x="3236" y="31756"/>
                    <a:pt x="3836" y="31923"/>
                  </a:cubicBezTo>
                  <a:cubicBezTo>
                    <a:pt x="4437" y="32090"/>
                    <a:pt x="5070" y="32223"/>
                    <a:pt x="5738" y="32290"/>
                  </a:cubicBezTo>
                  <a:cubicBezTo>
                    <a:pt x="5764" y="32299"/>
                    <a:pt x="5791" y="32303"/>
                    <a:pt x="5817" y="32303"/>
                  </a:cubicBezTo>
                  <a:cubicBezTo>
                    <a:pt x="5889" y="32303"/>
                    <a:pt x="5956" y="32272"/>
                    <a:pt x="6004" y="32223"/>
                  </a:cubicBezTo>
                  <a:cubicBezTo>
                    <a:pt x="6038" y="32156"/>
                    <a:pt x="6071" y="32123"/>
                    <a:pt x="6105" y="32090"/>
                  </a:cubicBezTo>
                  <a:cubicBezTo>
                    <a:pt x="6105" y="32023"/>
                    <a:pt x="6138" y="31990"/>
                    <a:pt x="6138" y="31956"/>
                  </a:cubicBezTo>
                  <a:cubicBezTo>
                    <a:pt x="6138" y="31756"/>
                    <a:pt x="6105" y="31556"/>
                    <a:pt x="5971" y="31423"/>
                  </a:cubicBezTo>
                  <a:cubicBezTo>
                    <a:pt x="5771" y="31189"/>
                    <a:pt x="5537" y="30956"/>
                    <a:pt x="5271" y="30789"/>
                  </a:cubicBezTo>
                  <a:cubicBezTo>
                    <a:pt x="4370" y="29988"/>
                    <a:pt x="3503" y="29121"/>
                    <a:pt x="2702" y="28220"/>
                  </a:cubicBezTo>
                  <a:cubicBezTo>
                    <a:pt x="2302" y="27753"/>
                    <a:pt x="1968" y="27286"/>
                    <a:pt x="1668" y="26753"/>
                  </a:cubicBezTo>
                  <a:cubicBezTo>
                    <a:pt x="1368" y="26286"/>
                    <a:pt x="1234" y="25718"/>
                    <a:pt x="1268" y="25151"/>
                  </a:cubicBezTo>
                  <a:cubicBezTo>
                    <a:pt x="1368" y="24584"/>
                    <a:pt x="1768" y="24151"/>
                    <a:pt x="2335" y="24051"/>
                  </a:cubicBezTo>
                  <a:cubicBezTo>
                    <a:pt x="2869" y="23884"/>
                    <a:pt x="3436" y="23817"/>
                    <a:pt x="4003" y="23817"/>
                  </a:cubicBezTo>
                  <a:cubicBezTo>
                    <a:pt x="4537" y="23850"/>
                    <a:pt x="5104" y="23884"/>
                    <a:pt x="5671" y="23951"/>
                  </a:cubicBezTo>
                  <a:lnTo>
                    <a:pt x="6505" y="24051"/>
                  </a:lnTo>
                  <a:cubicBezTo>
                    <a:pt x="6572" y="24067"/>
                    <a:pt x="6647" y="24076"/>
                    <a:pt x="6722" y="24076"/>
                  </a:cubicBezTo>
                  <a:cubicBezTo>
                    <a:pt x="6797" y="24076"/>
                    <a:pt x="6872" y="24067"/>
                    <a:pt x="6938" y="24051"/>
                  </a:cubicBezTo>
                  <a:cubicBezTo>
                    <a:pt x="7105" y="24017"/>
                    <a:pt x="7239" y="23884"/>
                    <a:pt x="7239" y="23717"/>
                  </a:cubicBezTo>
                  <a:cubicBezTo>
                    <a:pt x="7272" y="23417"/>
                    <a:pt x="7139" y="23117"/>
                    <a:pt x="6905" y="22916"/>
                  </a:cubicBezTo>
                  <a:lnTo>
                    <a:pt x="6405" y="22316"/>
                  </a:lnTo>
                  <a:lnTo>
                    <a:pt x="5404" y="21115"/>
                  </a:lnTo>
                  <a:lnTo>
                    <a:pt x="3436" y="18780"/>
                  </a:lnTo>
                  <a:cubicBezTo>
                    <a:pt x="2802" y="18013"/>
                    <a:pt x="2135" y="17312"/>
                    <a:pt x="1701" y="16478"/>
                  </a:cubicBezTo>
                  <a:cubicBezTo>
                    <a:pt x="1501" y="16078"/>
                    <a:pt x="1368" y="15645"/>
                    <a:pt x="1401" y="15211"/>
                  </a:cubicBezTo>
                  <a:cubicBezTo>
                    <a:pt x="1401" y="14777"/>
                    <a:pt x="1601" y="14377"/>
                    <a:pt x="1935" y="14077"/>
                  </a:cubicBezTo>
                  <a:cubicBezTo>
                    <a:pt x="2170" y="13948"/>
                    <a:pt x="2433" y="13889"/>
                    <a:pt x="2705" y="13889"/>
                  </a:cubicBezTo>
                  <a:cubicBezTo>
                    <a:pt x="2858" y="13889"/>
                    <a:pt x="3013" y="13907"/>
                    <a:pt x="3169" y="13943"/>
                  </a:cubicBezTo>
                  <a:cubicBezTo>
                    <a:pt x="3569" y="14010"/>
                    <a:pt x="3970" y="14110"/>
                    <a:pt x="4370" y="14244"/>
                  </a:cubicBezTo>
                  <a:cubicBezTo>
                    <a:pt x="4570" y="14310"/>
                    <a:pt x="4770" y="14377"/>
                    <a:pt x="4970" y="14444"/>
                  </a:cubicBezTo>
                  <a:cubicBezTo>
                    <a:pt x="5070" y="14460"/>
                    <a:pt x="5179" y="14469"/>
                    <a:pt x="5287" y="14469"/>
                  </a:cubicBezTo>
                  <a:cubicBezTo>
                    <a:pt x="5396" y="14469"/>
                    <a:pt x="5504" y="14460"/>
                    <a:pt x="5604" y="14444"/>
                  </a:cubicBezTo>
                  <a:cubicBezTo>
                    <a:pt x="5804" y="14344"/>
                    <a:pt x="5971" y="14177"/>
                    <a:pt x="6038" y="13977"/>
                  </a:cubicBezTo>
                  <a:cubicBezTo>
                    <a:pt x="6105" y="13777"/>
                    <a:pt x="6138" y="13576"/>
                    <a:pt x="6138" y="13376"/>
                  </a:cubicBezTo>
                  <a:cubicBezTo>
                    <a:pt x="5638" y="11408"/>
                    <a:pt x="5237" y="9407"/>
                    <a:pt x="4937" y="7405"/>
                  </a:cubicBezTo>
                  <a:cubicBezTo>
                    <a:pt x="4637" y="5938"/>
                    <a:pt x="4470" y="4470"/>
                    <a:pt x="4470" y="2969"/>
                  </a:cubicBezTo>
                  <a:cubicBezTo>
                    <a:pt x="4503" y="2435"/>
                    <a:pt x="4603" y="1901"/>
                    <a:pt x="4770" y="1401"/>
                  </a:cubicBezTo>
                  <a:cubicBezTo>
                    <a:pt x="4904" y="1034"/>
                    <a:pt x="5104" y="701"/>
                    <a:pt x="5371" y="434"/>
                  </a:cubicBezTo>
                  <a:cubicBezTo>
                    <a:pt x="5542" y="263"/>
                    <a:pt x="5749" y="145"/>
                    <a:pt x="5965" y="68"/>
                  </a:cubicBezTo>
                  <a:lnTo>
                    <a:pt x="5965" y="68"/>
                  </a:lnTo>
                  <a:cubicBezTo>
                    <a:pt x="5734" y="135"/>
                    <a:pt x="5536" y="235"/>
                    <a:pt x="5337" y="400"/>
                  </a:cubicBezTo>
                  <a:cubicBezTo>
                    <a:pt x="5070" y="701"/>
                    <a:pt x="4837" y="1034"/>
                    <a:pt x="4737" y="1401"/>
                  </a:cubicBezTo>
                  <a:cubicBezTo>
                    <a:pt x="4537" y="1901"/>
                    <a:pt x="4437" y="2435"/>
                    <a:pt x="4403" y="2969"/>
                  </a:cubicBezTo>
                  <a:cubicBezTo>
                    <a:pt x="4403" y="4470"/>
                    <a:pt x="4537" y="5971"/>
                    <a:pt x="4837" y="7439"/>
                  </a:cubicBezTo>
                  <a:cubicBezTo>
                    <a:pt x="5137" y="9407"/>
                    <a:pt x="5537" y="11408"/>
                    <a:pt x="6038" y="13343"/>
                  </a:cubicBezTo>
                  <a:cubicBezTo>
                    <a:pt x="6038" y="13710"/>
                    <a:pt x="5938" y="14143"/>
                    <a:pt x="5571" y="14277"/>
                  </a:cubicBezTo>
                  <a:cubicBezTo>
                    <a:pt x="5487" y="14294"/>
                    <a:pt x="5396" y="14302"/>
                    <a:pt x="5304" y="14302"/>
                  </a:cubicBezTo>
                  <a:cubicBezTo>
                    <a:pt x="5212" y="14302"/>
                    <a:pt x="5120" y="14294"/>
                    <a:pt x="5037" y="14277"/>
                  </a:cubicBezTo>
                  <a:cubicBezTo>
                    <a:pt x="4837" y="14244"/>
                    <a:pt x="4637" y="14177"/>
                    <a:pt x="4437" y="14110"/>
                  </a:cubicBezTo>
                  <a:cubicBezTo>
                    <a:pt x="4036" y="13977"/>
                    <a:pt x="3603" y="13843"/>
                    <a:pt x="3202" y="13777"/>
                  </a:cubicBezTo>
                  <a:cubicBezTo>
                    <a:pt x="3037" y="13729"/>
                    <a:pt x="2872" y="13707"/>
                    <a:pt x="2709" y="13707"/>
                  </a:cubicBezTo>
                  <a:cubicBezTo>
                    <a:pt x="2413" y="13707"/>
                    <a:pt x="2127" y="13781"/>
                    <a:pt x="1868" y="13910"/>
                  </a:cubicBezTo>
                  <a:cubicBezTo>
                    <a:pt x="1501" y="14210"/>
                    <a:pt x="1268" y="14677"/>
                    <a:pt x="1234" y="15144"/>
                  </a:cubicBezTo>
                  <a:cubicBezTo>
                    <a:pt x="1234" y="15611"/>
                    <a:pt x="1368" y="16112"/>
                    <a:pt x="1568" y="16512"/>
                  </a:cubicBezTo>
                  <a:cubicBezTo>
                    <a:pt x="2002" y="17379"/>
                    <a:pt x="2702" y="18080"/>
                    <a:pt x="3336" y="18847"/>
                  </a:cubicBezTo>
                  <a:lnTo>
                    <a:pt x="5271" y="21182"/>
                  </a:lnTo>
                  <a:lnTo>
                    <a:pt x="6271" y="22383"/>
                  </a:lnTo>
                  <a:cubicBezTo>
                    <a:pt x="6471" y="22583"/>
                    <a:pt x="6638" y="22783"/>
                    <a:pt x="6805" y="22983"/>
                  </a:cubicBezTo>
                  <a:cubicBezTo>
                    <a:pt x="6872" y="23083"/>
                    <a:pt x="6972" y="23183"/>
                    <a:pt x="7005" y="23317"/>
                  </a:cubicBezTo>
                  <a:cubicBezTo>
                    <a:pt x="7072" y="23417"/>
                    <a:pt x="7105" y="23517"/>
                    <a:pt x="7105" y="23650"/>
                  </a:cubicBezTo>
                  <a:cubicBezTo>
                    <a:pt x="7080" y="23800"/>
                    <a:pt x="6905" y="23875"/>
                    <a:pt x="6721" y="23875"/>
                  </a:cubicBezTo>
                  <a:cubicBezTo>
                    <a:pt x="6659" y="23875"/>
                    <a:pt x="6597" y="23867"/>
                    <a:pt x="6538" y="23850"/>
                  </a:cubicBezTo>
                  <a:lnTo>
                    <a:pt x="5704" y="23750"/>
                  </a:lnTo>
                  <a:cubicBezTo>
                    <a:pt x="5137" y="23684"/>
                    <a:pt x="4603" y="23650"/>
                    <a:pt x="4036" y="23617"/>
                  </a:cubicBezTo>
                  <a:cubicBezTo>
                    <a:pt x="3469" y="23617"/>
                    <a:pt x="2869" y="23684"/>
                    <a:pt x="2302" y="23817"/>
                  </a:cubicBezTo>
                  <a:cubicBezTo>
                    <a:pt x="2035" y="23917"/>
                    <a:pt x="1768" y="24084"/>
                    <a:pt x="1535" y="24284"/>
                  </a:cubicBezTo>
                  <a:cubicBezTo>
                    <a:pt x="1301" y="24484"/>
                    <a:pt x="1168" y="24784"/>
                    <a:pt x="1134" y="25118"/>
                  </a:cubicBezTo>
                  <a:cubicBezTo>
                    <a:pt x="1068" y="25718"/>
                    <a:pt x="1234" y="26319"/>
                    <a:pt x="1535" y="26853"/>
                  </a:cubicBezTo>
                  <a:cubicBezTo>
                    <a:pt x="1835" y="27386"/>
                    <a:pt x="2168" y="27887"/>
                    <a:pt x="2569" y="28320"/>
                  </a:cubicBezTo>
                  <a:cubicBezTo>
                    <a:pt x="3369" y="29254"/>
                    <a:pt x="4237" y="30122"/>
                    <a:pt x="5171" y="30922"/>
                  </a:cubicBezTo>
                  <a:cubicBezTo>
                    <a:pt x="5437" y="31122"/>
                    <a:pt x="5638" y="31322"/>
                    <a:pt x="5838" y="31556"/>
                  </a:cubicBezTo>
                  <a:cubicBezTo>
                    <a:pt x="5938" y="31656"/>
                    <a:pt x="5971" y="31756"/>
                    <a:pt x="5938" y="31890"/>
                  </a:cubicBezTo>
                  <a:cubicBezTo>
                    <a:pt x="5938" y="31923"/>
                    <a:pt x="5938" y="31956"/>
                    <a:pt x="5938" y="31990"/>
                  </a:cubicBezTo>
                  <a:cubicBezTo>
                    <a:pt x="5904" y="32023"/>
                    <a:pt x="5904" y="32056"/>
                    <a:pt x="5904" y="32056"/>
                  </a:cubicBezTo>
                  <a:cubicBezTo>
                    <a:pt x="5838" y="32090"/>
                    <a:pt x="5804" y="32090"/>
                    <a:pt x="5738" y="32090"/>
                  </a:cubicBezTo>
                  <a:cubicBezTo>
                    <a:pt x="5137" y="32023"/>
                    <a:pt x="4503" y="31890"/>
                    <a:pt x="3903" y="31723"/>
                  </a:cubicBezTo>
                  <a:cubicBezTo>
                    <a:pt x="3303" y="31556"/>
                    <a:pt x="2635" y="31456"/>
                    <a:pt x="2002" y="31389"/>
                  </a:cubicBezTo>
                  <a:cubicBezTo>
                    <a:pt x="1668" y="31389"/>
                    <a:pt x="1334" y="31423"/>
                    <a:pt x="1001" y="31489"/>
                  </a:cubicBezTo>
                  <a:cubicBezTo>
                    <a:pt x="667" y="31556"/>
                    <a:pt x="367" y="31789"/>
                    <a:pt x="167" y="32123"/>
                  </a:cubicBezTo>
                  <a:cubicBezTo>
                    <a:pt x="34" y="32423"/>
                    <a:pt x="0" y="32790"/>
                    <a:pt x="100" y="33124"/>
                  </a:cubicBezTo>
                  <a:cubicBezTo>
                    <a:pt x="200" y="33457"/>
                    <a:pt x="334" y="33791"/>
                    <a:pt x="501" y="34058"/>
                  </a:cubicBezTo>
                  <a:cubicBezTo>
                    <a:pt x="834" y="34658"/>
                    <a:pt x="1234" y="35192"/>
                    <a:pt x="1701" y="35692"/>
                  </a:cubicBezTo>
                  <a:cubicBezTo>
                    <a:pt x="2602" y="36660"/>
                    <a:pt x="3669" y="37527"/>
                    <a:pt x="4804" y="38261"/>
                  </a:cubicBezTo>
                  <a:cubicBezTo>
                    <a:pt x="5938" y="39028"/>
                    <a:pt x="7139" y="39728"/>
                    <a:pt x="8373" y="40296"/>
                  </a:cubicBezTo>
                  <a:cubicBezTo>
                    <a:pt x="9007" y="40596"/>
                    <a:pt x="9640" y="40863"/>
                    <a:pt x="10308" y="41096"/>
                  </a:cubicBezTo>
                  <a:lnTo>
                    <a:pt x="12242" y="41863"/>
                  </a:lnTo>
                  <a:lnTo>
                    <a:pt x="12309" y="41863"/>
                  </a:lnTo>
                  <a:lnTo>
                    <a:pt x="12376" y="41830"/>
                  </a:lnTo>
                  <a:lnTo>
                    <a:pt x="14044" y="40562"/>
                  </a:lnTo>
                  <a:cubicBezTo>
                    <a:pt x="14577" y="40162"/>
                    <a:pt x="15144" y="39728"/>
                    <a:pt x="15645" y="39261"/>
                  </a:cubicBezTo>
                  <a:cubicBezTo>
                    <a:pt x="16679" y="38361"/>
                    <a:pt x="17613" y="37360"/>
                    <a:pt x="18480" y="36293"/>
                  </a:cubicBezTo>
                  <a:cubicBezTo>
                    <a:pt x="19381" y="35259"/>
                    <a:pt x="20115" y="34124"/>
                    <a:pt x="20715" y="32924"/>
                  </a:cubicBezTo>
                  <a:cubicBezTo>
                    <a:pt x="21015" y="32323"/>
                    <a:pt x="21249" y="31689"/>
                    <a:pt x="21415" y="31056"/>
                  </a:cubicBezTo>
                  <a:cubicBezTo>
                    <a:pt x="21482" y="30722"/>
                    <a:pt x="21516" y="30388"/>
                    <a:pt x="21516" y="30055"/>
                  </a:cubicBezTo>
                  <a:cubicBezTo>
                    <a:pt x="21516" y="29688"/>
                    <a:pt x="21382" y="29354"/>
                    <a:pt x="21149" y="29088"/>
                  </a:cubicBezTo>
                  <a:cubicBezTo>
                    <a:pt x="20909" y="28848"/>
                    <a:pt x="20615" y="28716"/>
                    <a:pt x="20291" y="28716"/>
                  </a:cubicBezTo>
                  <a:cubicBezTo>
                    <a:pt x="20255" y="28716"/>
                    <a:pt x="20218" y="28717"/>
                    <a:pt x="20181" y="28721"/>
                  </a:cubicBezTo>
                  <a:cubicBezTo>
                    <a:pt x="19848" y="28721"/>
                    <a:pt x="19514" y="28787"/>
                    <a:pt x="19214" y="28921"/>
                  </a:cubicBezTo>
                  <a:cubicBezTo>
                    <a:pt x="18613" y="29154"/>
                    <a:pt x="18013" y="29421"/>
                    <a:pt x="17479" y="29755"/>
                  </a:cubicBezTo>
                  <a:cubicBezTo>
                    <a:pt x="16946" y="30088"/>
                    <a:pt x="16379" y="30388"/>
                    <a:pt x="15811" y="30622"/>
                  </a:cubicBezTo>
                  <a:cubicBezTo>
                    <a:pt x="15795" y="30639"/>
                    <a:pt x="15770" y="30647"/>
                    <a:pt x="15745" y="30647"/>
                  </a:cubicBezTo>
                  <a:cubicBezTo>
                    <a:pt x="15720" y="30647"/>
                    <a:pt x="15695" y="30639"/>
                    <a:pt x="15678" y="30622"/>
                  </a:cubicBezTo>
                  <a:cubicBezTo>
                    <a:pt x="15678" y="30629"/>
                    <a:pt x="15675" y="30631"/>
                    <a:pt x="15671" y="30631"/>
                  </a:cubicBezTo>
                  <a:cubicBezTo>
                    <a:pt x="15654" y="30631"/>
                    <a:pt x="15611" y="30589"/>
                    <a:pt x="15611" y="30589"/>
                  </a:cubicBezTo>
                  <a:cubicBezTo>
                    <a:pt x="15578" y="30555"/>
                    <a:pt x="15578" y="30522"/>
                    <a:pt x="15578" y="30489"/>
                  </a:cubicBezTo>
                  <a:cubicBezTo>
                    <a:pt x="15511" y="30388"/>
                    <a:pt x="15511" y="30255"/>
                    <a:pt x="15578" y="30122"/>
                  </a:cubicBezTo>
                  <a:cubicBezTo>
                    <a:pt x="15678" y="29855"/>
                    <a:pt x="15845" y="29588"/>
                    <a:pt x="16012" y="29354"/>
                  </a:cubicBezTo>
                  <a:cubicBezTo>
                    <a:pt x="16679" y="28320"/>
                    <a:pt x="17279" y="27220"/>
                    <a:pt x="17780" y="26119"/>
                  </a:cubicBezTo>
                  <a:cubicBezTo>
                    <a:pt x="18013" y="25552"/>
                    <a:pt x="18213" y="24985"/>
                    <a:pt x="18347" y="24384"/>
                  </a:cubicBezTo>
                  <a:cubicBezTo>
                    <a:pt x="18513" y="23817"/>
                    <a:pt x="18480" y="23183"/>
                    <a:pt x="18247" y="22616"/>
                  </a:cubicBezTo>
                  <a:cubicBezTo>
                    <a:pt x="18113" y="22316"/>
                    <a:pt x="17913" y="22082"/>
                    <a:pt x="17613" y="21949"/>
                  </a:cubicBezTo>
                  <a:cubicBezTo>
                    <a:pt x="17346" y="21816"/>
                    <a:pt x="17046" y="21749"/>
                    <a:pt x="16745" y="21749"/>
                  </a:cubicBezTo>
                  <a:cubicBezTo>
                    <a:pt x="16178" y="21749"/>
                    <a:pt x="15611" y="21849"/>
                    <a:pt x="15044" y="22016"/>
                  </a:cubicBezTo>
                  <a:cubicBezTo>
                    <a:pt x="14511" y="22216"/>
                    <a:pt x="14010" y="22416"/>
                    <a:pt x="13476" y="22650"/>
                  </a:cubicBezTo>
                  <a:lnTo>
                    <a:pt x="12743" y="22983"/>
                  </a:lnTo>
                  <a:cubicBezTo>
                    <a:pt x="12626" y="23033"/>
                    <a:pt x="12492" y="23075"/>
                    <a:pt x="12380" y="23075"/>
                  </a:cubicBezTo>
                  <a:cubicBezTo>
                    <a:pt x="12267" y="23075"/>
                    <a:pt x="12176" y="23033"/>
                    <a:pt x="12142" y="22916"/>
                  </a:cubicBezTo>
                  <a:cubicBezTo>
                    <a:pt x="12075" y="22816"/>
                    <a:pt x="12075" y="22683"/>
                    <a:pt x="12109" y="22583"/>
                  </a:cubicBezTo>
                  <a:cubicBezTo>
                    <a:pt x="12142" y="22449"/>
                    <a:pt x="12176" y="22349"/>
                    <a:pt x="12242" y="22216"/>
                  </a:cubicBezTo>
                  <a:cubicBezTo>
                    <a:pt x="12342" y="21982"/>
                    <a:pt x="12442" y="21749"/>
                    <a:pt x="12542" y="21482"/>
                  </a:cubicBezTo>
                  <a:lnTo>
                    <a:pt x="13176" y="20048"/>
                  </a:lnTo>
                  <a:cubicBezTo>
                    <a:pt x="13577" y="19080"/>
                    <a:pt x="14010" y="18146"/>
                    <a:pt x="14377" y="17246"/>
                  </a:cubicBezTo>
                  <a:cubicBezTo>
                    <a:pt x="14744" y="16345"/>
                    <a:pt x="15211" y="15478"/>
                    <a:pt x="15378" y="14510"/>
                  </a:cubicBezTo>
                  <a:cubicBezTo>
                    <a:pt x="15445" y="14043"/>
                    <a:pt x="15445" y="13576"/>
                    <a:pt x="15278" y="13109"/>
                  </a:cubicBezTo>
                  <a:cubicBezTo>
                    <a:pt x="15111" y="12642"/>
                    <a:pt x="14777" y="12309"/>
                    <a:pt x="14344" y="12109"/>
                  </a:cubicBezTo>
                  <a:cubicBezTo>
                    <a:pt x="14222" y="12083"/>
                    <a:pt x="14100" y="12070"/>
                    <a:pt x="13979" y="12070"/>
                  </a:cubicBezTo>
                  <a:cubicBezTo>
                    <a:pt x="13637" y="12070"/>
                    <a:pt x="13305" y="12170"/>
                    <a:pt x="13009" y="12342"/>
                  </a:cubicBezTo>
                  <a:cubicBezTo>
                    <a:pt x="12643" y="12542"/>
                    <a:pt x="12276" y="12742"/>
                    <a:pt x="11942" y="13009"/>
                  </a:cubicBezTo>
                  <a:cubicBezTo>
                    <a:pt x="11775" y="13109"/>
                    <a:pt x="11575" y="13243"/>
                    <a:pt x="11408" y="13343"/>
                  </a:cubicBezTo>
                  <a:cubicBezTo>
                    <a:pt x="11242" y="13443"/>
                    <a:pt x="11075" y="13510"/>
                    <a:pt x="10875" y="13510"/>
                  </a:cubicBezTo>
                  <a:cubicBezTo>
                    <a:pt x="10508" y="13476"/>
                    <a:pt x="10274" y="13076"/>
                    <a:pt x="10174" y="12742"/>
                  </a:cubicBezTo>
                  <a:cubicBezTo>
                    <a:pt x="10107" y="10741"/>
                    <a:pt x="9941" y="8740"/>
                    <a:pt x="9640" y="6738"/>
                  </a:cubicBezTo>
                  <a:cubicBezTo>
                    <a:pt x="9407" y="5004"/>
                    <a:pt x="9207" y="3503"/>
                    <a:pt x="8740" y="2335"/>
                  </a:cubicBezTo>
                  <a:cubicBezTo>
                    <a:pt x="8573" y="1835"/>
                    <a:pt x="8306" y="1368"/>
                    <a:pt x="7973" y="934"/>
                  </a:cubicBezTo>
                  <a:cubicBezTo>
                    <a:pt x="7739" y="600"/>
                    <a:pt x="7439" y="367"/>
                    <a:pt x="7072" y="167"/>
                  </a:cubicBezTo>
                  <a:cubicBezTo>
                    <a:pt x="6872" y="67"/>
                    <a:pt x="6605" y="33"/>
                    <a:pt x="6371" y="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16;p57">
              <a:extLst>
                <a:ext uri="{FF2B5EF4-FFF2-40B4-BE49-F238E27FC236}">
                  <a16:creationId xmlns:a16="http://schemas.microsoft.com/office/drawing/2014/main" id="{8E6D8C27-82B4-13E1-CE4E-BCE99A88812E}"/>
                </a:ext>
              </a:extLst>
            </p:cNvPr>
            <p:cNvSpPr/>
            <p:nvPr/>
          </p:nvSpPr>
          <p:spPr>
            <a:xfrm>
              <a:off x="2230100" y="4038325"/>
              <a:ext cx="146800" cy="997425"/>
            </a:xfrm>
            <a:custGeom>
              <a:avLst/>
              <a:gdLst/>
              <a:ahLst/>
              <a:cxnLst/>
              <a:rect l="l" t="t" r="r" b="b"/>
              <a:pathLst>
                <a:path w="5872" h="39897" extrusionOk="0">
                  <a:moveTo>
                    <a:pt x="0" y="1"/>
                  </a:moveTo>
                  <a:lnTo>
                    <a:pt x="0" y="34"/>
                  </a:lnTo>
                  <a:lnTo>
                    <a:pt x="34" y="334"/>
                  </a:lnTo>
                  <a:cubicBezTo>
                    <a:pt x="34" y="201"/>
                    <a:pt x="0" y="101"/>
                    <a:pt x="0" y="1"/>
                  </a:cubicBezTo>
                  <a:close/>
                  <a:moveTo>
                    <a:pt x="34" y="334"/>
                  </a:moveTo>
                  <a:lnTo>
                    <a:pt x="34" y="334"/>
                  </a:lnTo>
                  <a:cubicBezTo>
                    <a:pt x="67" y="635"/>
                    <a:pt x="134" y="1068"/>
                    <a:pt x="201" y="1602"/>
                  </a:cubicBezTo>
                  <a:cubicBezTo>
                    <a:pt x="367" y="2669"/>
                    <a:pt x="601" y="4237"/>
                    <a:pt x="901" y="6139"/>
                  </a:cubicBezTo>
                  <a:cubicBezTo>
                    <a:pt x="1468" y="10008"/>
                    <a:pt x="2202" y="15312"/>
                    <a:pt x="3036" y="21183"/>
                  </a:cubicBezTo>
                  <a:cubicBezTo>
                    <a:pt x="3870" y="27087"/>
                    <a:pt x="5204" y="36027"/>
                    <a:pt x="5805" y="39896"/>
                  </a:cubicBezTo>
                  <a:lnTo>
                    <a:pt x="5871" y="39863"/>
                  </a:lnTo>
                  <a:cubicBezTo>
                    <a:pt x="5304" y="36027"/>
                    <a:pt x="3970" y="27054"/>
                    <a:pt x="3136" y="21183"/>
                  </a:cubicBezTo>
                  <a:cubicBezTo>
                    <a:pt x="2302" y="15312"/>
                    <a:pt x="1535" y="9975"/>
                    <a:pt x="968" y="6139"/>
                  </a:cubicBezTo>
                  <a:cubicBezTo>
                    <a:pt x="668" y="4204"/>
                    <a:pt x="434" y="2669"/>
                    <a:pt x="234" y="1569"/>
                  </a:cubicBezTo>
                  <a:cubicBezTo>
                    <a:pt x="167" y="1035"/>
                    <a:pt x="100" y="635"/>
                    <a:pt x="34" y="3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17;p57">
              <a:extLst>
                <a:ext uri="{FF2B5EF4-FFF2-40B4-BE49-F238E27FC236}">
                  <a16:creationId xmlns:a16="http://schemas.microsoft.com/office/drawing/2014/main" id="{AF8F5536-52EC-8335-7908-347178B25433}"/>
                </a:ext>
              </a:extLst>
            </p:cNvPr>
            <p:cNvSpPr/>
            <p:nvPr/>
          </p:nvSpPr>
          <p:spPr>
            <a:xfrm>
              <a:off x="2163375" y="4309350"/>
              <a:ext cx="121775" cy="105100"/>
            </a:xfrm>
            <a:custGeom>
              <a:avLst/>
              <a:gdLst/>
              <a:ahLst/>
              <a:cxnLst/>
              <a:rect l="l" t="t" r="r" b="b"/>
              <a:pathLst>
                <a:path w="4871" h="4204" extrusionOk="0">
                  <a:moveTo>
                    <a:pt x="1" y="1"/>
                  </a:moveTo>
                  <a:cubicBezTo>
                    <a:pt x="34" y="68"/>
                    <a:pt x="101" y="134"/>
                    <a:pt x="168" y="201"/>
                  </a:cubicBezTo>
                  <a:lnTo>
                    <a:pt x="701" y="635"/>
                  </a:lnTo>
                  <a:lnTo>
                    <a:pt x="2403" y="2136"/>
                  </a:lnTo>
                  <a:cubicBezTo>
                    <a:pt x="3070" y="2736"/>
                    <a:pt x="3670" y="3270"/>
                    <a:pt x="4104" y="3670"/>
                  </a:cubicBezTo>
                  <a:cubicBezTo>
                    <a:pt x="4337" y="3837"/>
                    <a:pt x="4537" y="3970"/>
                    <a:pt x="4671" y="4070"/>
                  </a:cubicBezTo>
                  <a:cubicBezTo>
                    <a:pt x="4738" y="4137"/>
                    <a:pt x="4804" y="4171"/>
                    <a:pt x="4871" y="4204"/>
                  </a:cubicBezTo>
                  <a:cubicBezTo>
                    <a:pt x="4804" y="4137"/>
                    <a:pt x="4771" y="4070"/>
                    <a:pt x="4704" y="4037"/>
                  </a:cubicBezTo>
                  <a:lnTo>
                    <a:pt x="4170" y="3570"/>
                  </a:lnTo>
                  <a:lnTo>
                    <a:pt x="2469" y="2036"/>
                  </a:lnTo>
                  <a:cubicBezTo>
                    <a:pt x="1802" y="1435"/>
                    <a:pt x="1202" y="935"/>
                    <a:pt x="768" y="568"/>
                  </a:cubicBezTo>
                  <a:cubicBezTo>
                    <a:pt x="535" y="368"/>
                    <a:pt x="334" y="234"/>
                    <a:pt x="201" y="134"/>
                  </a:cubicBezTo>
                  <a:cubicBezTo>
                    <a:pt x="134" y="68"/>
                    <a:pt x="68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8;p57">
              <a:extLst>
                <a:ext uri="{FF2B5EF4-FFF2-40B4-BE49-F238E27FC236}">
                  <a16:creationId xmlns:a16="http://schemas.microsoft.com/office/drawing/2014/main" id="{88CD75C7-D457-B79E-6432-04141EEBC2A1}"/>
                </a:ext>
              </a:extLst>
            </p:cNvPr>
            <p:cNvSpPr/>
            <p:nvPr/>
          </p:nvSpPr>
          <p:spPr>
            <a:xfrm>
              <a:off x="2291800" y="4267650"/>
              <a:ext cx="119275" cy="144300"/>
            </a:xfrm>
            <a:custGeom>
              <a:avLst/>
              <a:gdLst/>
              <a:ahLst/>
              <a:cxnLst/>
              <a:rect l="l" t="t" r="r" b="b"/>
              <a:pathLst>
                <a:path w="4771" h="5772" extrusionOk="0">
                  <a:moveTo>
                    <a:pt x="4736" y="0"/>
                  </a:moveTo>
                  <a:cubicBezTo>
                    <a:pt x="4677" y="0"/>
                    <a:pt x="3620" y="1288"/>
                    <a:pt x="2336" y="2836"/>
                  </a:cubicBezTo>
                  <a:cubicBezTo>
                    <a:pt x="1035" y="4438"/>
                    <a:pt x="1" y="5738"/>
                    <a:pt x="34" y="5772"/>
                  </a:cubicBezTo>
                  <a:cubicBezTo>
                    <a:pt x="68" y="5772"/>
                    <a:pt x="1135" y="4504"/>
                    <a:pt x="2436" y="2903"/>
                  </a:cubicBezTo>
                  <a:cubicBezTo>
                    <a:pt x="3737" y="1335"/>
                    <a:pt x="4771" y="1"/>
                    <a:pt x="4738" y="1"/>
                  </a:cubicBezTo>
                  <a:cubicBezTo>
                    <a:pt x="4737" y="1"/>
                    <a:pt x="4737" y="0"/>
                    <a:pt x="4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9;p57">
              <a:extLst>
                <a:ext uri="{FF2B5EF4-FFF2-40B4-BE49-F238E27FC236}">
                  <a16:creationId xmlns:a16="http://schemas.microsoft.com/office/drawing/2014/main" id="{6FFE6BCB-1D21-CCA4-713C-CD35F59E2FC6}"/>
                </a:ext>
              </a:extLst>
            </p:cNvPr>
            <p:cNvSpPr/>
            <p:nvPr/>
          </p:nvSpPr>
          <p:spPr>
            <a:xfrm>
              <a:off x="2314325" y="4539525"/>
              <a:ext cx="130950" cy="99250"/>
            </a:xfrm>
            <a:custGeom>
              <a:avLst/>
              <a:gdLst/>
              <a:ahLst/>
              <a:cxnLst/>
              <a:rect l="l" t="t" r="r" b="b"/>
              <a:pathLst>
                <a:path w="5238" h="3970" extrusionOk="0">
                  <a:moveTo>
                    <a:pt x="5238" y="1"/>
                  </a:moveTo>
                  <a:lnTo>
                    <a:pt x="5238" y="1"/>
                  </a:lnTo>
                  <a:cubicBezTo>
                    <a:pt x="5171" y="34"/>
                    <a:pt x="5104" y="101"/>
                    <a:pt x="5037" y="134"/>
                  </a:cubicBezTo>
                  <a:lnTo>
                    <a:pt x="4504" y="601"/>
                  </a:lnTo>
                  <a:cubicBezTo>
                    <a:pt x="4037" y="968"/>
                    <a:pt x="3403" y="1468"/>
                    <a:pt x="2669" y="2035"/>
                  </a:cubicBezTo>
                  <a:cubicBezTo>
                    <a:pt x="1935" y="2569"/>
                    <a:pt x="1268" y="3069"/>
                    <a:pt x="768" y="3403"/>
                  </a:cubicBezTo>
                  <a:lnTo>
                    <a:pt x="201" y="3803"/>
                  </a:lnTo>
                  <a:cubicBezTo>
                    <a:pt x="134" y="3870"/>
                    <a:pt x="67" y="3903"/>
                    <a:pt x="0" y="3970"/>
                  </a:cubicBezTo>
                  <a:cubicBezTo>
                    <a:pt x="67" y="3937"/>
                    <a:pt x="167" y="3903"/>
                    <a:pt x="234" y="3837"/>
                  </a:cubicBezTo>
                  <a:cubicBezTo>
                    <a:pt x="367" y="3737"/>
                    <a:pt x="568" y="3636"/>
                    <a:pt x="834" y="3470"/>
                  </a:cubicBezTo>
                  <a:cubicBezTo>
                    <a:pt x="1335" y="3136"/>
                    <a:pt x="2002" y="2669"/>
                    <a:pt x="2736" y="2135"/>
                  </a:cubicBezTo>
                  <a:cubicBezTo>
                    <a:pt x="3470" y="1568"/>
                    <a:pt x="4103" y="1068"/>
                    <a:pt x="4537" y="668"/>
                  </a:cubicBezTo>
                  <a:cubicBezTo>
                    <a:pt x="4771" y="468"/>
                    <a:pt x="4937" y="301"/>
                    <a:pt x="5071" y="167"/>
                  </a:cubicBezTo>
                  <a:cubicBezTo>
                    <a:pt x="5204" y="67"/>
                    <a:pt x="5238" y="1"/>
                    <a:pt x="52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20;p57">
              <a:extLst>
                <a:ext uri="{FF2B5EF4-FFF2-40B4-BE49-F238E27FC236}">
                  <a16:creationId xmlns:a16="http://schemas.microsoft.com/office/drawing/2014/main" id="{174AB62C-5B9A-4B6E-19B0-0F80230865D7}"/>
                </a:ext>
              </a:extLst>
            </p:cNvPr>
            <p:cNvSpPr/>
            <p:nvPr/>
          </p:nvSpPr>
          <p:spPr>
            <a:xfrm>
              <a:off x="2176725" y="4572050"/>
              <a:ext cx="137625" cy="65075"/>
            </a:xfrm>
            <a:custGeom>
              <a:avLst/>
              <a:gdLst/>
              <a:ahLst/>
              <a:cxnLst/>
              <a:rect l="l" t="t" r="r" b="b"/>
              <a:pathLst>
                <a:path w="5505" h="2603" extrusionOk="0">
                  <a:moveTo>
                    <a:pt x="1" y="0"/>
                  </a:moveTo>
                  <a:cubicBezTo>
                    <a:pt x="67" y="34"/>
                    <a:pt x="134" y="67"/>
                    <a:pt x="201" y="101"/>
                  </a:cubicBezTo>
                  <a:cubicBezTo>
                    <a:pt x="334" y="201"/>
                    <a:pt x="534" y="301"/>
                    <a:pt x="801" y="401"/>
                  </a:cubicBezTo>
                  <a:cubicBezTo>
                    <a:pt x="1268" y="668"/>
                    <a:pt x="1969" y="1001"/>
                    <a:pt x="2736" y="1335"/>
                  </a:cubicBezTo>
                  <a:cubicBezTo>
                    <a:pt x="3503" y="1702"/>
                    <a:pt x="4170" y="2035"/>
                    <a:pt x="4671" y="2235"/>
                  </a:cubicBezTo>
                  <a:lnTo>
                    <a:pt x="5271" y="2502"/>
                  </a:lnTo>
                  <a:cubicBezTo>
                    <a:pt x="5338" y="2536"/>
                    <a:pt x="5438" y="2569"/>
                    <a:pt x="5504" y="2602"/>
                  </a:cubicBezTo>
                  <a:cubicBezTo>
                    <a:pt x="5438" y="2536"/>
                    <a:pt x="5371" y="2502"/>
                    <a:pt x="5304" y="2469"/>
                  </a:cubicBezTo>
                  <a:cubicBezTo>
                    <a:pt x="5171" y="2402"/>
                    <a:pt x="4971" y="2302"/>
                    <a:pt x="4704" y="2169"/>
                  </a:cubicBezTo>
                  <a:cubicBezTo>
                    <a:pt x="4237" y="1935"/>
                    <a:pt x="3536" y="1602"/>
                    <a:pt x="2769" y="1235"/>
                  </a:cubicBezTo>
                  <a:cubicBezTo>
                    <a:pt x="2035" y="868"/>
                    <a:pt x="1335" y="568"/>
                    <a:pt x="834" y="334"/>
                  </a:cubicBezTo>
                  <a:lnTo>
                    <a:pt x="234" y="67"/>
                  </a:lnTo>
                  <a:cubicBezTo>
                    <a:pt x="167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1;p57">
              <a:extLst>
                <a:ext uri="{FF2B5EF4-FFF2-40B4-BE49-F238E27FC236}">
                  <a16:creationId xmlns:a16="http://schemas.microsoft.com/office/drawing/2014/main" id="{1F20859A-FEB8-D2A5-2C58-9069DBDC1573}"/>
                </a:ext>
              </a:extLst>
            </p:cNvPr>
            <p:cNvSpPr/>
            <p:nvPr/>
          </p:nvSpPr>
          <p:spPr>
            <a:xfrm>
              <a:off x="2170050" y="4774700"/>
              <a:ext cx="176825" cy="81750"/>
            </a:xfrm>
            <a:custGeom>
              <a:avLst/>
              <a:gdLst/>
              <a:ahLst/>
              <a:cxnLst/>
              <a:rect l="l" t="t" r="r" b="b"/>
              <a:pathLst>
                <a:path w="7073" h="3270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7"/>
                    <a:pt x="167" y="100"/>
                    <a:pt x="268" y="167"/>
                  </a:cubicBezTo>
                  <a:lnTo>
                    <a:pt x="1035" y="534"/>
                  </a:lnTo>
                  <a:cubicBezTo>
                    <a:pt x="1669" y="834"/>
                    <a:pt x="2569" y="1234"/>
                    <a:pt x="3537" y="1701"/>
                  </a:cubicBezTo>
                  <a:cubicBezTo>
                    <a:pt x="4504" y="2135"/>
                    <a:pt x="5371" y="2535"/>
                    <a:pt x="6038" y="2836"/>
                  </a:cubicBezTo>
                  <a:lnTo>
                    <a:pt x="6806" y="3169"/>
                  </a:lnTo>
                  <a:cubicBezTo>
                    <a:pt x="6872" y="3203"/>
                    <a:pt x="6972" y="3236"/>
                    <a:pt x="7072" y="3269"/>
                  </a:cubicBezTo>
                  <a:cubicBezTo>
                    <a:pt x="7006" y="3203"/>
                    <a:pt x="6906" y="3169"/>
                    <a:pt x="6806" y="3102"/>
                  </a:cubicBezTo>
                  <a:lnTo>
                    <a:pt x="6072" y="2736"/>
                  </a:lnTo>
                  <a:cubicBezTo>
                    <a:pt x="5438" y="2435"/>
                    <a:pt x="4537" y="2035"/>
                    <a:pt x="3570" y="1568"/>
                  </a:cubicBezTo>
                  <a:cubicBezTo>
                    <a:pt x="2603" y="1134"/>
                    <a:pt x="1702" y="734"/>
                    <a:pt x="1068" y="434"/>
                  </a:cubicBezTo>
                  <a:lnTo>
                    <a:pt x="301" y="100"/>
                  </a:lnTo>
                  <a:cubicBezTo>
                    <a:pt x="201" y="67"/>
                    <a:pt x="1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2;p57">
              <a:extLst>
                <a:ext uri="{FF2B5EF4-FFF2-40B4-BE49-F238E27FC236}">
                  <a16:creationId xmlns:a16="http://schemas.microsoft.com/office/drawing/2014/main" id="{D7A012C4-F5AB-FAD8-8C58-D7D873D28B2D}"/>
                </a:ext>
              </a:extLst>
            </p:cNvPr>
            <p:cNvSpPr/>
            <p:nvPr/>
          </p:nvSpPr>
          <p:spPr>
            <a:xfrm>
              <a:off x="2343500" y="4723000"/>
              <a:ext cx="163475" cy="130100"/>
            </a:xfrm>
            <a:custGeom>
              <a:avLst/>
              <a:gdLst/>
              <a:ahLst/>
              <a:cxnLst/>
              <a:rect l="l" t="t" r="r" b="b"/>
              <a:pathLst>
                <a:path w="6539" h="5204" extrusionOk="0">
                  <a:moveTo>
                    <a:pt x="6539" y="0"/>
                  </a:moveTo>
                  <a:lnTo>
                    <a:pt x="6539" y="0"/>
                  </a:lnTo>
                  <a:cubicBezTo>
                    <a:pt x="6439" y="67"/>
                    <a:pt x="6372" y="134"/>
                    <a:pt x="6305" y="200"/>
                  </a:cubicBezTo>
                  <a:lnTo>
                    <a:pt x="5605" y="767"/>
                  </a:lnTo>
                  <a:cubicBezTo>
                    <a:pt x="5038" y="1268"/>
                    <a:pt x="4237" y="1935"/>
                    <a:pt x="3337" y="2669"/>
                  </a:cubicBezTo>
                  <a:cubicBezTo>
                    <a:pt x="2436" y="3369"/>
                    <a:pt x="1602" y="4003"/>
                    <a:pt x="1002" y="4470"/>
                  </a:cubicBezTo>
                  <a:lnTo>
                    <a:pt x="268" y="5004"/>
                  </a:lnTo>
                  <a:cubicBezTo>
                    <a:pt x="168" y="5070"/>
                    <a:pt x="101" y="5137"/>
                    <a:pt x="1" y="5204"/>
                  </a:cubicBezTo>
                  <a:cubicBezTo>
                    <a:pt x="101" y="5170"/>
                    <a:pt x="201" y="5104"/>
                    <a:pt x="301" y="5037"/>
                  </a:cubicBezTo>
                  <a:cubicBezTo>
                    <a:pt x="468" y="4937"/>
                    <a:pt x="735" y="4737"/>
                    <a:pt x="1035" y="4537"/>
                  </a:cubicBezTo>
                  <a:cubicBezTo>
                    <a:pt x="1669" y="4103"/>
                    <a:pt x="2503" y="3469"/>
                    <a:pt x="3403" y="2769"/>
                  </a:cubicBezTo>
                  <a:cubicBezTo>
                    <a:pt x="4304" y="2035"/>
                    <a:pt x="5105" y="1368"/>
                    <a:pt x="5672" y="834"/>
                  </a:cubicBezTo>
                  <a:cubicBezTo>
                    <a:pt x="5939" y="601"/>
                    <a:pt x="6172" y="400"/>
                    <a:pt x="6305" y="234"/>
                  </a:cubicBezTo>
                  <a:cubicBezTo>
                    <a:pt x="6406" y="167"/>
                    <a:pt x="6472" y="100"/>
                    <a:pt x="65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3;p57">
              <a:extLst>
                <a:ext uri="{FF2B5EF4-FFF2-40B4-BE49-F238E27FC236}">
                  <a16:creationId xmlns:a16="http://schemas.microsoft.com/office/drawing/2014/main" id="{F2B9585D-83FE-733E-3C15-5AE3A87199AD}"/>
                </a:ext>
              </a:extLst>
            </p:cNvPr>
            <p:cNvSpPr/>
            <p:nvPr/>
          </p:nvSpPr>
          <p:spPr>
            <a:xfrm>
              <a:off x="2808000" y="3352000"/>
              <a:ext cx="1977275" cy="1677900"/>
            </a:xfrm>
            <a:custGeom>
              <a:avLst/>
              <a:gdLst/>
              <a:ahLst/>
              <a:cxnLst/>
              <a:rect l="l" t="t" r="r" b="b"/>
              <a:pathLst>
                <a:path w="79091" h="67116" extrusionOk="0">
                  <a:moveTo>
                    <a:pt x="38862" y="1"/>
                  </a:moveTo>
                  <a:cubicBezTo>
                    <a:pt x="38862" y="1"/>
                    <a:pt x="38729" y="21716"/>
                    <a:pt x="34692" y="40096"/>
                  </a:cubicBezTo>
                  <a:cubicBezTo>
                    <a:pt x="34259" y="41931"/>
                    <a:pt x="32958" y="43465"/>
                    <a:pt x="31223" y="44166"/>
                  </a:cubicBezTo>
                  <a:cubicBezTo>
                    <a:pt x="27254" y="45834"/>
                    <a:pt x="23985" y="48769"/>
                    <a:pt x="21917" y="52538"/>
                  </a:cubicBezTo>
                  <a:cubicBezTo>
                    <a:pt x="20863" y="54412"/>
                    <a:pt x="18884" y="55541"/>
                    <a:pt x="16791" y="55541"/>
                  </a:cubicBezTo>
                  <a:cubicBezTo>
                    <a:pt x="16500" y="55541"/>
                    <a:pt x="16206" y="55519"/>
                    <a:pt x="15912" y="55474"/>
                  </a:cubicBezTo>
                  <a:cubicBezTo>
                    <a:pt x="15257" y="55384"/>
                    <a:pt x="14606" y="55341"/>
                    <a:pt x="13963" y="55341"/>
                  </a:cubicBezTo>
                  <a:cubicBezTo>
                    <a:pt x="7166" y="55341"/>
                    <a:pt x="1189" y="60196"/>
                    <a:pt x="1" y="67082"/>
                  </a:cubicBezTo>
                  <a:lnTo>
                    <a:pt x="79091" y="67116"/>
                  </a:lnTo>
                  <a:cubicBezTo>
                    <a:pt x="78090" y="62012"/>
                    <a:pt x="74721" y="57709"/>
                    <a:pt x="70018" y="55507"/>
                  </a:cubicBezTo>
                  <a:cubicBezTo>
                    <a:pt x="68283" y="54707"/>
                    <a:pt x="66382" y="54206"/>
                    <a:pt x="64480" y="54106"/>
                  </a:cubicBezTo>
                  <a:cubicBezTo>
                    <a:pt x="59076" y="53706"/>
                    <a:pt x="54006" y="51271"/>
                    <a:pt x="49970" y="47635"/>
                  </a:cubicBezTo>
                  <a:cubicBezTo>
                    <a:pt x="49770" y="47468"/>
                    <a:pt x="49636" y="47335"/>
                    <a:pt x="49470" y="47201"/>
                  </a:cubicBezTo>
                  <a:cubicBezTo>
                    <a:pt x="46868" y="45033"/>
                    <a:pt x="44166" y="41631"/>
                    <a:pt x="43632" y="38295"/>
                  </a:cubicBezTo>
                  <a:cubicBezTo>
                    <a:pt x="41531" y="25953"/>
                    <a:pt x="39996" y="8941"/>
                    <a:pt x="4009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4;p57">
              <a:extLst>
                <a:ext uri="{FF2B5EF4-FFF2-40B4-BE49-F238E27FC236}">
                  <a16:creationId xmlns:a16="http://schemas.microsoft.com/office/drawing/2014/main" id="{DBBA605B-C6A0-283A-5828-A03908F5120D}"/>
                </a:ext>
              </a:extLst>
            </p:cNvPr>
            <p:cNvSpPr/>
            <p:nvPr/>
          </p:nvSpPr>
          <p:spPr>
            <a:xfrm>
              <a:off x="3024825" y="1528200"/>
              <a:ext cx="418675" cy="1627025"/>
            </a:xfrm>
            <a:custGeom>
              <a:avLst/>
              <a:gdLst/>
              <a:ahLst/>
              <a:cxn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5;p57">
              <a:extLst>
                <a:ext uri="{FF2B5EF4-FFF2-40B4-BE49-F238E27FC236}">
                  <a16:creationId xmlns:a16="http://schemas.microsoft.com/office/drawing/2014/main" id="{5734F299-4EB2-DA23-1EAB-D3C4095EA132}"/>
                </a:ext>
              </a:extLst>
            </p:cNvPr>
            <p:cNvSpPr/>
            <p:nvPr/>
          </p:nvSpPr>
          <p:spPr>
            <a:xfrm>
              <a:off x="3024825" y="1528200"/>
              <a:ext cx="418675" cy="1627025"/>
            </a:xfrm>
            <a:custGeom>
              <a:avLst/>
              <a:gdLst/>
              <a:ahLst/>
              <a:cxn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6;p57">
              <a:extLst>
                <a:ext uri="{FF2B5EF4-FFF2-40B4-BE49-F238E27FC236}">
                  <a16:creationId xmlns:a16="http://schemas.microsoft.com/office/drawing/2014/main" id="{1E13AF4D-2AF2-3051-A846-0C9393C97BD3}"/>
                </a:ext>
              </a:extLst>
            </p:cNvPr>
            <p:cNvSpPr/>
            <p:nvPr/>
          </p:nvSpPr>
          <p:spPr>
            <a:xfrm>
              <a:off x="3026500" y="1710825"/>
              <a:ext cx="417000" cy="5875"/>
            </a:xfrm>
            <a:custGeom>
              <a:avLst/>
              <a:gdLst/>
              <a:ahLst/>
              <a:cxn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8"/>
                    <a:pt x="0" y="134"/>
                  </a:cubicBezTo>
                  <a:cubicBezTo>
                    <a:pt x="0" y="168"/>
                    <a:pt x="3736" y="234"/>
                    <a:pt x="8340" y="234"/>
                  </a:cubicBezTo>
                  <a:cubicBezTo>
                    <a:pt x="12943" y="234"/>
                    <a:pt x="16679" y="168"/>
                    <a:pt x="16679" y="134"/>
                  </a:cubicBezTo>
                  <a:cubicBezTo>
                    <a:pt x="16679" y="68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7;p57">
              <a:extLst>
                <a:ext uri="{FF2B5EF4-FFF2-40B4-BE49-F238E27FC236}">
                  <a16:creationId xmlns:a16="http://schemas.microsoft.com/office/drawing/2014/main" id="{E372BAD1-92E5-B524-6135-89606E2B6B76}"/>
                </a:ext>
              </a:extLst>
            </p:cNvPr>
            <p:cNvSpPr/>
            <p:nvPr/>
          </p:nvSpPr>
          <p:spPr>
            <a:xfrm>
              <a:off x="3026500" y="2073600"/>
              <a:ext cx="417000" cy="5025"/>
            </a:xfrm>
            <a:custGeom>
              <a:avLst/>
              <a:gdLst/>
              <a:ahLst/>
              <a:cxn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36" y="0"/>
                    <a:pt x="0" y="34"/>
                    <a:pt x="0" y="100"/>
                  </a:cubicBezTo>
                  <a:cubicBezTo>
                    <a:pt x="0" y="167"/>
                    <a:pt x="3736" y="200"/>
                    <a:pt x="8340" y="200"/>
                  </a:cubicBezTo>
                  <a:cubicBezTo>
                    <a:pt x="12943" y="200"/>
                    <a:pt x="16679" y="167"/>
                    <a:pt x="16679" y="100"/>
                  </a:cubicBezTo>
                  <a:cubicBezTo>
                    <a:pt x="16679" y="34"/>
                    <a:pt x="12910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8;p57">
              <a:extLst>
                <a:ext uri="{FF2B5EF4-FFF2-40B4-BE49-F238E27FC236}">
                  <a16:creationId xmlns:a16="http://schemas.microsoft.com/office/drawing/2014/main" id="{EB574419-A20B-E48E-5A35-3A27B10CED91}"/>
                </a:ext>
              </a:extLst>
            </p:cNvPr>
            <p:cNvSpPr/>
            <p:nvPr/>
          </p:nvSpPr>
          <p:spPr>
            <a:xfrm>
              <a:off x="3324200" y="1714175"/>
              <a:ext cx="5875" cy="361950"/>
            </a:xfrm>
            <a:custGeom>
              <a:avLst/>
              <a:gdLst/>
              <a:ahLst/>
              <a:cxnLst/>
              <a:rect l="l" t="t" r="r" b="b"/>
              <a:pathLst>
                <a:path w="235" h="14478" extrusionOk="0">
                  <a:moveTo>
                    <a:pt x="134" y="0"/>
                  </a:moveTo>
                  <a:cubicBezTo>
                    <a:pt x="68" y="0"/>
                    <a:pt x="1" y="3236"/>
                    <a:pt x="1" y="7239"/>
                  </a:cubicBezTo>
                  <a:cubicBezTo>
                    <a:pt x="1" y="11242"/>
                    <a:pt x="68" y="14477"/>
                    <a:pt x="134" y="14477"/>
                  </a:cubicBezTo>
                  <a:cubicBezTo>
                    <a:pt x="201" y="14477"/>
                    <a:pt x="234" y="11242"/>
                    <a:pt x="234" y="7239"/>
                  </a:cubicBezTo>
                  <a:cubicBezTo>
                    <a:pt x="234" y="3236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9;p57">
              <a:extLst>
                <a:ext uri="{FF2B5EF4-FFF2-40B4-BE49-F238E27FC236}">
                  <a16:creationId xmlns:a16="http://schemas.microsoft.com/office/drawing/2014/main" id="{213891BB-0CD5-F89B-52F5-EE92B680A86A}"/>
                </a:ext>
              </a:extLst>
            </p:cNvPr>
            <p:cNvSpPr/>
            <p:nvPr/>
          </p:nvSpPr>
          <p:spPr>
            <a:xfrm>
              <a:off x="3244150" y="1804225"/>
              <a:ext cx="34225" cy="29500"/>
            </a:xfrm>
            <a:custGeom>
              <a:avLst/>
              <a:gdLst/>
              <a:ahLst/>
              <a:cxnLst/>
              <a:rect l="l" t="t" r="r" b="b"/>
              <a:pathLst>
                <a:path w="1369" h="1180" extrusionOk="0">
                  <a:moveTo>
                    <a:pt x="768" y="1"/>
                  </a:moveTo>
                  <a:cubicBezTo>
                    <a:pt x="268" y="1"/>
                    <a:pt x="1" y="635"/>
                    <a:pt x="368" y="1002"/>
                  </a:cubicBezTo>
                  <a:cubicBezTo>
                    <a:pt x="490" y="1124"/>
                    <a:pt x="642" y="1179"/>
                    <a:pt x="790" y="1179"/>
                  </a:cubicBezTo>
                  <a:cubicBezTo>
                    <a:pt x="1087" y="1179"/>
                    <a:pt x="1368" y="957"/>
                    <a:pt x="1368" y="601"/>
                  </a:cubicBezTo>
                  <a:cubicBezTo>
                    <a:pt x="1368" y="268"/>
                    <a:pt x="1101" y="1"/>
                    <a:pt x="7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30;p57">
              <a:extLst>
                <a:ext uri="{FF2B5EF4-FFF2-40B4-BE49-F238E27FC236}">
                  <a16:creationId xmlns:a16="http://schemas.microsoft.com/office/drawing/2014/main" id="{F778B1BB-18EA-4E9B-D9A8-66F5718C2C88}"/>
                </a:ext>
              </a:extLst>
            </p:cNvPr>
            <p:cNvSpPr/>
            <p:nvPr/>
          </p:nvSpPr>
          <p:spPr>
            <a:xfrm>
              <a:off x="3244150" y="1929325"/>
              <a:ext cx="34225" cy="29850"/>
            </a:xfrm>
            <a:custGeom>
              <a:avLst/>
              <a:gdLst/>
              <a:ahLst/>
              <a:cxnLst/>
              <a:rect l="l" t="t" r="r" b="b"/>
              <a:pathLst>
                <a:path w="1369" h="1194" extrusionOk="0">
                  <a:moveTo>
                    <a:pt x="768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90" y="1135"/>
                    <a:pt x="642" y="1194"/>
                    <a:pt x="790" y="1194"/>
                  </a:cubicBezTo>
                  <a:cubicBezTo>
                    <a:pt x="1087" y="1194"/>
                    <a:pt x="1368" y="957"/>
                    <a:pt x="1368" y="601"/>
                  </a:cubicBezTo>
                  <a:cubicBezTo>
                    <a:pt x="1368" y="267"/>
                    <a:pt x="1101" y="0"/>
                    <a:pt x="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1;p57">
              <a:extLst>
                <a:ext uri="{FF2B5EF4-FFF2-40B4-BE49-F238E27FC236}">
                  <a16:creationId xmlns:a16="http://schemas.microsoft.com/office/drawing/2014/main" id="{97E74C31-8160-74FB-5389-2A607DCBD91D}"/>
                </a:ext>
              </a:extLst>
            </p:cNvPr>
            <p:cNvSpPr/>
            <p:nvPr/>
          </p:nvSpPr>
          <p:spPr>
            <a:xfrm>
              <a:off x="3026500" y="2809950"/>
              <a:ext cx="417000" cy="5875"/>
            </a:xfrm>
            <a:custGeom>
              <a:avLst/>
              <a:gdLst/>
              <a:ahLst/>
              <a:cxn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7"/>
                    <a:pt x="0" y="134"/>
                  </a:cubicBezTo>
                  <a:cubicBezTo>
                    <a:pt x="0" y="167"/>
                    <a:pt x="3736" y="234"/>
                    <a:pt x="8340" y="234"/>
                  </a:cubicBezTo>
                  <a:cubicBezTo>
                    <a:pt x="12943" y="234"/>
                    <a:pt x="16679" y="167"/>
                    <a:pt x="16679" y="134"/>
                  </a:cubicBezTo>
                  <a:cubicBezTo>
                    <a:pt x="16679" y="34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2;p57">
              <a:extLst>
                <a:ext uri="{FF2B5EF4-FFF2-40B4-BE49-F238E27FC236}">
                  <a16:creationId xmlns:a16="http://schemas.microsoft.com/office/drawing/2014/main" id="{3783BD2C-93C7-59A6-49B8-16B9530FAC5F}"/>
                </a:ext>
              </a:extLst>
            </p:cNvPr>
            <p:cNvSpPr/>
            <p:nvPr/>
          </p:nvSpPr>
          <p:spPr>
            <a:xfrm>
              <a:off x="3324200" y="2450525"/>
              <a:ext cx="5875" cy="362800"/>
            </a:xfrm>
            <a:custGeom>
              <a:avLst/>
              <a:gdLst/>
              <a:ahLst/>
              <a:cxnLst/>
              <a:rect l="l" t="t" r="r" b="b"/>
              <a:pathLst>
                <a:path w="235" h="14512" extrusionOk="0">
                  <a:moveTo>
                    <a:pt x="134" y="1"/>
                  </a:moveTo>
                  <a:cubicBezTo>
                    <a:pt x="68" y="1"/>
                    <a:pt x="1" y="3270"/>
                    <a:pt x="1" y="7239"/>
                  </a:cubicBezTo>
                  <a:cubicBezTo>
                    <a:pt x="1" y="11242"/>
                    <a:pt x="68" y="14511"/>
                    <a:pt x="134" y="14511"/>
                  </a:cubicBezTo>
                  <a:cubicBezTo>
                    <a:pt x="201" y="14511"/>
                    <a:pt x="234" y="11242"/>
                    <a:pt x="234" y="7239"/>
                  </a:cubicBezTo>
                  <a:cubicBezTo>
                    <a:pt x="234" y="3236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3;p57">
              <a:extLst>
                <a:ext uri="{FF2B5EF4-FFF2-40B4-BE49-F238E27FC236}">
                  <a16:creationId xmlns:a16="http://schemas.microsoft.com/office/drawing/2014/main" id="{9BB278A1-8340-CA9D-1976-D0AEE4C2D670}"/>
                </a:ext>
              </a:extLst>
            </p:cNvPr>
            <p:cNvSpPr/>
            <p:nvPr/>
          </p:nvSpPr>
          <p:spPr>
            <a:xfrm>
              <a:off x="3249150" y="254142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68" y="1"/>
                  </a:moveTo>
                  <a:cubicBezTo>
                    <a:pt x="268" y="1"/>
                    <a:pt x="1" y="234"/>
                    <a:pt x="1" y="568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4;p57">
              <a:extLst>
                <a:ext uri="{FF2B5EF4-FFF2-40B4-BE49-F238E27FC236}">
                  <a16:creationId xmlns:a16="http://schemas.microsoft.com/office/drawing/2014/main" id="{31B49467-8882-E3B5-0CC7-2FCEC9E9ED58}"/>
                </a:ext>
              </a:extLst>
            </p:cNvPr>
            <p:cNvSpPr/>
            <p:nvPr/>
          </p:nvSpPr>
          <p:spPr>
            <a:xfrm>
              <a:off x="3249150" y="2666525"/>
              <a:ext cx="29225" cy="2920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5;p57">
              <a:extLst>
                <a:ext uri="{FF2B5EF4-FFF2-40B4-BE49-F238E27FC236}">
                  <a16:creationId xmlns:a16="http://schemas.microsoft.com/office/drawing/2014/main" id="{769C2584-5892-3DF2-8EB9-1AC9999DE7CC}"/>
                </a:ext>
              </a:extLst>
            </p:cNvPr>
            <p:cNvSpPr/>
            <p:nvPr/>
          </p:nvSpPr>
          <p:spPr>
            <a:xfrm>
              <a:off x="3026500" y="2445525"/>
              <a:ext cx="417000" cy="5025"/>
            </a:xfrm>
            <a:custGeom>
              <a:avLst/>
              <a:gdLst/>
              <a:ahLst/>
              <a:cxn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0" y="34"/>
                    <a:pt x="0" y="101"/>
                  </a:cubicBezTo>
                  <a:cubicBezTo>
                    <a:pt x="0" y="134"/>
                    <a:pt x="3736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6;p57">
              <a:extLst>
                <a:ext uri="{FF2B5EF4-FFF2-40B4-BE49-F238E27FC236}">
                  <a16:creationId xmlns:a16="http://schemas.microsoft.com/office/drawing/2014/main" id="{BA28F850-6B7F-00FA-A981-F4BB28C1A66C}"/>
                </a:ext>
              </a:extLst>
            </p:cNvPr>
            <p:cNvSpPr/>
            <p:nvPr/>
          </p:nvSpPr>
          <p:spPr>
            <a:xfrm>
              <a:off x="3139925" y="2086100"/>
              <a:ext cx="5025" cy="361950"/>
            </a:xfrm>
            <a:custGeom>
              <a:avLst/>
              <a:gdLst/>
              <a:ahLst/>
              <a:cxn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3" y="1"/>
                    <a:pt x="0" y="3236"/>
                    <a:pt x="0" y="7239"/>
                  </a:cubicBezTo>
                  <a:cubicBezTo>
                    <a:pt x="0" y="11242"/>
                    <a:pt x="33" y="14478"/>
                    <a:pt x="100" y="14478"/>
                  </a:cubicBezTo>
                  <a:cubicBezTo>
                    <a:pt x="167" y="14478"/>
                    <a:pt x="200" y="11242"/>
                    <a:pt x="200" y="7239"/>
                  </a:cubicBezTo>
                  <a:cubicBezTo>
                    <a:pt x="200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7;p57">
              <a:extLst>
                <a:ext uri="{FF2B5EF4-FFF2-40B4-BE49-F238E27FC236}">
                  <a16:creationId xmlns:a16="http://schemas.microsoft.com/office/drawing/2014/main" id="{1B3261DE-C737-A264-6F48-006B0D96DB37}"/>
                </a:ext>
              </a:extLst>
            </p:cNvPr>
            <p:cNvSpPr/>
            <p:nvPr/>
          </p:nvSpPr>
          <p:spPr>
            <a:xfrm>
              <a:off x="3191625" y="2176175"/>
              <a:ext cx="34200" cy="29300"/>
            </a:xfrm>
            <a:custGeom>
              <a:avLst/>
              <a:gdLst/>
              <a:ahLst/>
              <a:cxnLst/>
              <a:rect l="l" t="t" r="r" b="b"/>
              <a:pathLst>
                <a:path w="1368" h="1172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19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8;p57">
              <a:extLst>
                <a:ext uri="{FF2B5EF4-FFF2-40B4-BE49-F238E27FC236}">
                  <a16:creationId xmlns:a16="http://schemas.microsoft.com/office/drawing/2014/main" id="{FDF33557-1428-64D2-79BA-FD940CDB1201}"/>
                </a:ext>
              </a:extLst>
            </p:cNvPr>
            <p:cNvSpPr/>
            <p:nvPr/>
          </p:nvSpPr>
          <p:spPr>
            <a:xfrm>
              <a:off x="3191625" y="2301250"/>
              <a:ext cx="34200" cy="29325"/>
            </a:xfrm>
            <a:custGeom>
              <a:avLst/>
              <a:gdLst/>
              <a:ahLst/>
              <a:cxnLst/>
              <a:rect l="l" t="t" r="r" b="b"/>
              <a:pathLst>
                <a:path w="1368" h="1173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20"/>
                    <a:pt x="1001" y="1001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9;p57">
              <a:extLst>
                <a:ext uri="{FF2B5EF4-FFF2-40B4-BE49-F238E27FC236}">
                  <a16:creationId xmlns:a16="http://schemas.microsoft.com/office/drawing/2014/main" id="{0B8367C7-58C5-3B4A-79ED-5F19A650D520}"/>
                </a:ext>
              </a:extLst>
            </p:cNvPr>
            <p:cNvSpPr/>
            <p:nvPr/>
          </p:nvSpPr>
          <p:spPr>
            <a:xfrm>
              <a:off x="3052350" y="1572400"/>
              <a:ext cx="99275" cy="177650"/>
            </a:xfrm>
            <a:custGeom>
              <a:avLst/>
              <a:gdLst/>
              <a:ahLst/>
              <a:cxnLst/>
              <a:rect l="l" t="t" r="r" b="b"/>
              <a:pathLst>
                <a:path w="3971" h="7106" extrusionOk="0">
                  <a:moveTo>
                    <a:pt x="3937" y="1"/>
                  </a:moveTo>
                  <a:cubicBezTo>
                    <a:pt x="3837" y="1"/>
                    <a:pt x="3737" y="67"/>
                    <a:pt x="3636" y="134"/>
                  </a:cubicBezTo>
                  <a:cubicBezTo>
                    <a:pt x="3536" y="167"/>
                    <a:pt x="3403" y="234"/>
                    <a:pt x="3303" y="334"/>
                  </a:cubicBezTo>
                  <a:cubicBezTo>
                    <a:pt x="3169" y="401"/>
                    <a:pt x="3036" y="501"/>
                    <a:pt x="2903" y="634"/>
                  </a:cubicBezTo>
                  <a:cubicBezTo>
                    <a:pt x="2536" y="901"/>
                    <a:pt x="2235" y="1235"/>
                    <a:pt x="1935" y="1602"/>
                  </a:cubicBezTo>
                  <a:cubicBezTo>
                    <a:pt x="1602" y="2035"/>
                    <a:pt x="1301" y="2502"/>
                    <a:pt x="1035" y="3003"/>
                  </a:cubicBezTo>
                  <a:cubicBezTo>
                    <a:pt x="601" y="3903"/>
                    <a:pt x="301" y="4871"/>
                    <a:pt x="134" y="5838"/>
                  </a:cubicBezTo>
                  <a:cubicBezTo>
                    <a:pt x="67" y="6138"/>
                    <a:pt x="34" y="6438"/>
                    <a:pt x="1" y="6739"/>
                  </a:cubicBezTo>
                  <a:cubicBezTo>
                    <a:pt x="1" y="6872"/>
                    <a:pt x="1" y="6972"/>
                    <a:pt x="1" y="7106"/>
                  </a:cubicBezTo>
                  <a:cubicBezTo>
                    <a:pt x="67" y="7106"/>
                    <a:pt x="101" y="6605"/>
                    <a:pt x="267" y="5871"/>
                  </a:cubicBezTo>
                  <a:cubicBezTo>
                    <a:pt x="468" y="4904"/>
                    <a:pt x="801" y="3970"/>
                    <a:pt x="1235" y="3103"/>
                  </a:cubicBezTo>
                  <a:cubicBezTo>
                    <a:pt x="1468" y="2602"/>
                    <a:pt x="1768" y="2135"/>
                    <a:pt x="2102" y="1702"/>
                  </a:cubicBezTo>
                  <a:cubicBezTo>
                    <a:pt x="2369" y="1368"/>
                    <a:pt x="2669" y="1035"/>
                    <a:pt x="3003" y="734"/>
                  </a:cubicBezTo>
                  <a:cubicBezTo>
                    <a:pt x="3570" y="234"/>
                    <a:pt x="3970" y="34"/>
                    <a:pt x="39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40;p57">
              <a:extLst>
                <a:ext uri="{FF2B5EF4-FFF2-40B4-BE49-F238E27FC236}">
                  <a16:creationId xmlns:a16="http://schemas.microsoft.com/office/drawing/2014/main" id="{34D820D4-4F6E-DAAD-53FF-AE86D6302929}"/>
                </a:ext>
              </a:extLst>
            </p:cNvPr>
            <p:cNvSpPr/>
            <p:nvPr/>
          </p:nvSpPr>
          <p:spPr>
            <a:xfrm>
              <a:off x="3191625" y="1552800"/>
              <a:ext cx="30050" cy="7525"/>
            </a:xfrm>
            <a:custGeom>
              <a:avLst/>
              <a:gdLst/>
              <a:ahLst/>
              <a:cxnLst/>
              <a:rect l="l" t="t" r="r" b="b"/>
              <a:pathLst>
                <a:path w="1202" h="301" extrusionOk="0">
                  <a:moveTo>
                    <a:pt x="1026" y="1"/>
                  </a:moveTo>
                  <a:cubicBezTo>
                    <a:pt x="917" y="1"/>
                    <a:pt x="767" y="17"/>
                    <a:pt x="601" y="51"/>
                  </a:cubicBezTo>
                  <a:cubicBezTo>
                    <a:pt x="267" y="117"/>
                    <a:pt x="0" y="217"/>
                    <a:pt x="0" y="251"/>
                  </a:cubicBezTo>
                  <a:cubicBezTo>
                    <a:pt x="17" y="284"/>
                    <a:pt x="92" y="301"/>
                    <a:pt x="204" y="301"/>
                  </a:cubicBezTo>
                  <a:cubicBezTo>
                    <a:pt x="317" y="301"/>
                    <a:pt x="467" y="284"/>
                    <a:pt x="634" y="251"/>
                  </a:cubicBezTo>
                  <a:cubicBezTo>
                    <a:pt x="968" y="217"/>
                    <a:pt x="1201" y="117"/>
                    <a:pt x="1201" y="51"/>
                  </a:cubicBezTo>
                  <a:cubicBezTo>
                    <a:pt x="1201" y="17"/>
                    <a:pt x="1134" y="1"/>
                    <a:pt x="10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1;p57">
              <a:extLst>
                <a:ext uri="{FF2B5EF4-FFF2-40B4-BE49-F238E27FC236}">
                  <a16:creationId xmlns:a16="http://schemas.microsoft.com/office/drawing/2014/main" id="{94FA378C-965D-4C5D-B696-3888A9058CC4}"/>
                </a:ext>
              </a:extLst>
            </p:cNvPr>
            <p:cNvSpPr/>
            <p:nvPr/>
          </p:nvSpPr>
          <p:spPr>
            <a:xfrm>
              <a:off x="4114775" y="1528200"/>
              <a:ext cx="418650" cy="1627025"/>
            </a:xfrm>
            <a:custGeom>
              <a:avLst/>
              <a:gdLst/>
              <a:ahLst/>
              <a:cxn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2;p57">
              <a:extLst>
                <a:ext uri="{FF2B5EF4-FFF2-40B4-BE49-F238E27FC236}">
                  <a16:creationId xmlns:a16="http://schemas.microsoft.com/office/drawing/2014/main" id="{D5E65D37-B132-E70D-D15F-EFA58176AD2F}"/>
                </a:ext>
              </a:extLst>
            </p:cNvPr>
            <p:cNvSpPr/>
            <p:nvPr/>
          </p:nvSpPr>
          <p:spPr>
            <a:xfrm>
              <a:off x="4114775" y="1528200"/>
              <a:ext cx="418650" cy="1627025"/>
            </a:xfrm>
            <a:custGeom>
              <a:avLst/>
              <a:gdLst/>
              <a:ahLst/>
              <a:cxn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3;p57">
              <a:extLst>
                <a:ext uri="{FF2B5EF4-FFF2-40B4-BE49-F238E27FC236}">
                  <a16:creationId xmlns:a16="http://schemas.microsoft.com/office/drawing/2014/main" id="{4C1625F3-F618-E32A-B886-0AF72AE37464}"/>
                </a:ext>
              </a:extLst>
            </p:cNvPr>
            <p:cNvSpPr/>
            <p:nvPr/>
          </p:nvSpPr>
          <p:spPr>
            <a:xfrm>
              <a:off x="4114775" y="1710825"/>
              <a:ext cx="417000" cy="5875"/>
            </a:xfrm>
            <a:custGeom>
              <a:avLst/>
              <a:gdLst/>
              <a:ahLst/>
              <a:cxn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8"/>
                    <a:pt x="1" y="134"/>
                  </a:cubicBezTo>
                  <a:cubicBezTo>
                    <a:pt x="1" y="168"/>
                    <a:pt x="3737" y="234"/>
                    <a:pt x="8340" y="234"/>
                  </a:cubicBezTo>
                  <a:cubicBezTo>
                    <a:pt x="12976" y="234"/>
                    <a:pt x="16679" y="168"/>
                    <a:pt x="16679" y="134"/>
                  </a:cubicBezTo>
                  <a:cubicBezTo>
                    <a:pt x="16679" y="68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44;p57">
              <a:extLst>
                <a:ext uri="{FF2B5EF4-FFF2-40B4-BE49-F238E27FC236}">
                  <a16:creationId xmlns:a16="http://schemas.microsoft.com/office/drawing/2014/main" id="{A887CF34-B919-8C7D-AEE9-025DA7D7B537}"/>
                </a:ext>
              </a:extLst>
            </p:cNvPr>
            <p:cNvSpPr/>
            <p:nvPr/>
          </p:nvSpPr>
          <p:spPr>
            <a:xfrm>
              <a:off x="4114775" y="2073600"/>
              <a:ext cx="417000" cy="5025"/>
            </a:xfrm>
            <a:custGeom>
              <a:avLst/>
              <a:gdLst/>
              <a:ahLst/>
              <a:cxn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70" y="0"/>
                    <a:pt x="1" y="34"/>
                    <a:pt x="1" y="100"/>
                  </a:cubicBezTo>
                  <a:cubicBezTo>
                    <a:pt x="1" y="167"/>
                    <a:pt x="3737" y="200"/>
                    <a:pt x="8340" y="200"/>
                  </a:cubicBezTo>
                  <a:cubicBezTo>
                    <a:pt x="12976" y="200"/>
                    <a:pt x="16679" y="167"/>
                    <a:pt x="16679" y="100"/>
                  </a:cubicBezTo>
                  <a:cubicBezTo>
                    <a:pt x="16679" y="34"/>
                    <a:pt x="12943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45;p57">
              <a:extLst>
                <a:ext uri="{FF2B5EF4-FFF2-40B4-BE49-F238E27FC236}">
                  <a16:creationId xmlns:a16="http://schemas.microsoft.com/office/drawing/2014/main" id="{6B01D72D-0C17-39BF-FB28-211D6C6B6BD0}"/>
                </a:ext>
              </a:extLst>
            </p:cNvPr>
            <p:cNvSpPr/>
            <p:nvPr/>
          </p:nvSpPr>
          <p:spPr>
            <a:xfrm>
              <a:off x="4228200" y="1714175"/>
              <a:ext cx="5025" cy="361950"/>
            </a:xfrm>
            <a:custGeom>
              <a:avLst/>
              <a:gdLst/>
              <a:ahLst/>
              <a:cxnLst/>
              <a:rect l="l" t="t" r="r" b="b"/>
              <a:pathLst>
                <a:path w="201" h="14478" extrusionOk="0">
                  <a:moveTo>
                    <a:pt x="100" y="0"/>
                  </a:moveTo>
                  <a:cubicBezTo>
                    <a:pt x="67" y="0"/>
                    <a:pt x="0" y="3236"/>
                    <a:pt x="0" y="7239"/>
                  </a:cubicBezTo>
                  <a:cubicBezTo>
                    <a:pt x="0" y="11242"/>
                    <a:pt x="67" y="14477"/>
                    <a:pt x="100" y="14477"/>
                  </a:cubicBezTo>
                  <a:cubicBezTo>
                    <a:pt x="167" y="14477"/>
                    <a:pt x="200" y="11242"/>
                    <a:pt x="200" y="7239"/>
                  </a:cubicBezTo>
                  <a:cubicBezTo>
                    <a:pt x="200" y="3236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46;p57">
              <a:extLst>
                <a:ext uri="{FF2B5EF4-FFF2-40B4-BE49-F238E27FC236}">
                  <a16:creationId xmlns:a16="http://schemas.microsoft.com/office/drawing/2014/main" id="{8AD23BBE-0337-44E8-761C-06B8B498D00E}"/>
                </a:ext>
              </a:extLst>
            </p:cNvPr>
            <p:cNvSpPr/>
            <p:nvPr/>
          </p:nvSpPr>
          <p:spPr>
            <a:xfrm>
              <a:off x="4279900" y="1804225"/>
              <a:ext cx="34200" cy="29500"/>
            </a:xfrm>
            <a:custGeom>
              <a:avLst/>
              <a:gdLst/>
              <a:ahLst/>
              <a:cxnLst/>
              <a:rect l="l" t="t" r="r" b="b"/>
              <a:pathLst>
                <a:path w="1368" h="1180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57"/>
                    <a:pt x="282" y="1179"/>
                    <a:pt x="578" y="1179"/>
                  </a:cubicBezTo>
                  <a:cubicBezTo>
                    <a:pt x="727" y="1179"/>
                    <a:pt x="879" y="1124"/>
                    <a:pt x="1001" y="1002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47;p57">
              <a:extLst>
                <a:ext uri="{FF2B5EF4-FFF2-40B4-BE49-F238E27FC236}">
                  <a16:creationId xmlns:a16="http://schemas.microsoft.com/office/drawing/2014/main" id="{C070534B-63FF-A6A6-25D0-E250117ABCA3}"/>
                </a:ext>
              </a:extLst>
            </p:cNvPr>
            <p:cNvSpPr/>
            <p:nvPr/>
          </p:nvSpPr>
          <p:spPr>
            <a:xfrm>
              <a:off x="4279900" y="1929325"/>
              <a:ext cx="34200" cy="29850"/>
            </a:xfrm>
            <a:custGeom>
              <a:avLst/>
              <a:gdLst/>
              <a:ahLst/>
              <a:cxnLst/>
              <a:rect l="l" t="t" r="r" b="b"/>
              <a:pathLst>
                <a:path w="1368" h="1194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57"/>
                    <a:pt x="282" y="1194"/>
                    <a:pt x="578" y="1194"/>
                  </a:cubicBezTo>
                  <a:cubicBezTo>
                    <a:pt x="727" y="1194"/>
                    <a:pt x="879" y="1135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8;p57">
              <a:extLst>
                <a:ext uri="{FF2B5EF4-FFF2-40B4-BE49-F238E27FC236}">
                  <a16:creationId xmlns:a16="http://schemas.microsoft.com/office/drawing/2014/main" id="{C3C865B6-2D89-946B-C3D0-7FD3AC436796}"/>
                </a:ext>
              </a:extLst>
            </p:cNvPr>
            <p:cNvSpPr/>
            <p:nvPr/>
          </p:nvSpPr>
          <p:spPr>
            <a:xfrm>
              <a:off x="4114775" y="2809950"/>
              <a:ext cx="417000" cy="5875"/>
            </a:xfrm>
            <a:custGeom>
              <a:avLst/>
              <a:gdLst/>
              <a:ahLst/>
              <a:cxn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7"/>
                    <a:pt x="1" y="134"/>
                  </a:cubicBezTo>
                  <a:cubicBezTo>
                    <a:pt x="1" y="167"/>
                    <a:pt x="3737" y="234"/>
                    <a:pt x="8340" y="234"/>
                  </a:cubicBezTo>
                  <a:cubicBezTo>
                    <a:pt x="12976" y="234"/>
                    <a:pt x="16679" y="167"/>
                    <a:pt x="16679" y="134"/>
                  </a:cubicBezTo>
                  <a:cubicBezTo>
                    <a:pt x="16679" y="6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9;p57">
              <a:extLst>
                <a:ext uri="{FF2B5EF4-FFF2-40B4-BE49-F238E27FC236}">
                  <a16:creationId xmlns:a16="http://schemas.microsoft.com/office/drawing/2014/main" id="{BF35FEFC-248C-3747-BEA0-3BD08FD861A7}"/>
                </a:ext>
              </a:extLst>
            </p:cNvPr>
            <p:cNvSpPr/>
            <p:nvPr/>
          </p:nvSpPr>
          <p:spPr>
            <a:xfrm>
              <a:off x="4228200" y="2450525"/>
              <a:ext cx="5850" cy="362800"/>
            </a:xfrm>
            <a:custGeom>
              <a:avLst/>
              <a:gdLst/>
              <a:ahLst/>
              <a:cxnLst/>
              <a:rect l="l" t="t" r="r" b="b"/>
              <a:pathLst>
                <a:path w="234" h="14512" extrusionOk="0">
                  <a:moveTo>
                    <a:pt x="100" y="1"/>
                  </a:moveTo>
                  <a:cubicBezTo>
                    <a:pt x="67" y="1"/>
                    <a:pt x="0" y="3270"/>
                    <a:pt x="0" y="7239"/>
                  </a:cubicBezTo>
                  <a:cubicBezTo>
                    <a:pt x="0" y="11242"/>
                    <a:pt x="67" y="14511"/>
                    <a:pt x="100" y="14511"/>
                  </a:cubicBezTo>
                  <a:cubicBezTo>
                    <a:pt x="167" y="14511"/>
                    <a:pt x="234" y="11242"/>
                    <a:pt x="234" y="7239"/>
                  </a:cubicBezTo>
                  <a:cubicBezTo>
                    <a:pt x="234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50;p57">
              <a:extLst>
                <a:ext uri="{FF2B5EF4-FFF2-40B4-BE49-F238E27FC236}">
                  <a16:creationId xmlns:a16="http://schemas.microsoft.com/office/drawing/2014/main" id="{CA0D2939-2578-9363-3F18-80DACE446D44}"/>
                </a:ext>
              </a:extLst>
            </p:cNvPr>
            <p:cNvSpPr/>
            <p:nvPr/>
          </p:nvSpPr>
          <p:spPr>
            <a:xfrm>
              <a:off x="4279900" y="2541425"/>
              <a:ext cx="29200" cy="29225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601" y="1"/>
                  </a:moveTo>
                  <a:cubicBezTo>
                    <a:pt x="267" y="1"/>
                    <a:pt x="0" y="234"/>
                    <a:pt x="0" y="568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51;p57">
              <a:extLst>
                <a:ext uri="{FF2B5EF4-FFF2-40B4-BE49-F238E27FC236}">
                  <a16:creationId xmlns:a16="http://schemas.microsoft.com/office/drawing/2014/main" id="{4E0B6933-36E6-0776-7C96-01C2474084C1}"/>
                </a:ext>
              </a:extLst>
            </p:cNvPr>
            <p:cNvSpPr/>
            <p:nvPr/>
          </p:nvSpPr>
          <p:spPr>
            <a:xfrm>
              <a:off x="4279900" y="26665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601" y="0"/>
                  </a:moveTo>
                  <a:cubicBezTo>
                    <a:pt x="267" y="0"/>
                    <a:pt x="0" y="267"/>
                    <a:pt x="0" y="567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52;p57">
              <a:extLst>
                <a:ext uri="{FF2B5EF4-FFF2-40B4-BE49-F238E27FC236}">
                  <a16:creationId xmlns:a16="http://schemas.microsoft.com/office/drawing/2014/main" id="{D1C07ECF-DC3A-B3AB-8A9E-768E9BC6625E}"/>
                </a:ext>
              </a:extLst>
            </p:cNvPr>
            <p:cNvSpPr/>
            <p:nvPr/>
          </p:nvSpPr>
          <p:spPr>
            <a:xfrm>
              <a:off x="4114775" y="2445525"/>
              <a:ext cx="417000" cy="5025"/>
            </a:xfrm>
            <a:custGeom>
              <a:avLst/>
              <a:gdLst/>
              <a:ahLst/>
              <a:cxn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1" y="34"/>
                    <a:pt x="1" y="101"/>
                  </a:cubicBezTo>
                  <a:cubicBezTo>
                    <a:pt x="1" y="167"/>
                    <a:pt x="3737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53;p57">
              <a:extLst>
                <a:ext uri="{FF2B5EF4-FFF2-40B4-BE49-F238E27FC236}">
                  <a16:creationId xmlns:a16="http://schemas.microsoft.com/office/drawing/2014/main" id="{8DFC3DA6-CA37-A2F7-E8E6-E2BD95DC05F3}"/>
                </a:ext>
              </a:extLst>
            </p:cNvPr>
            <p:cNvSpPr/>
            <p:nvPr/>
          </p:nvSpPr>
          <p:spPr>
            <a:xfrm>
              <a:off x="4413325" y="2086100"/>
              <a:ext cx="5025" cy="361950"/>
            </a:xfrm>
            <a:custGeom>
              <a:avLst/>
              <a:gdLst/>
              <a:ahLst/>
              <a:cxn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4" y="1"/>
                    <a:pt x="0" y="3236"/>
                    <a:pt x="0" y="7239"/>
                  </a:cubicBezTo>
                  <a:cubicBezTo>
                    <a:pt x="0" y="11242"/>
                    <a:pt x="34" y="14478"/>
                    <a:pt x="100" y="14478"/>
                  </a:cubicBezTo>
                  <a:cubicBezTo>
                    <a:pt x="167" y="14478"/>
                    <a:pt x="201" y="11242"/>
                    <a:pt x="201" y="7239"/>
                  </a:cubicBezTo>
                  <a:cubicBezTo>
                    <a:pt x="201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54;p57">
              <a:extLst>
                <a:ext uri="{FF2B5EF4-FFF2-40B4-BE49-F238E27FC236}">
                  <a16:creationId xmlns:a16="http://schemas.microsoft.com/office/drawing/2014/main" id="{E3A63851-2C04-9092-95FE-158FD2408EEA}"/>
                </a:ext>
              </a:extLst>
            </p:cNvPr>
            <p:cNvSpPr/>
            <p:nvPr/>
          </p:nvSpPr>
          <p:spPr>
            <a:xfrm>
              <a:off x="4332425" y="2176175"/>
              <a:ext cx="34225" cy="29300"/>
            </a:xfrm>
            <a:custGeom>
              <a:avLst/>
              <a:gdLst/>
              <a:ahLst/>
              <a:cxnLst/>
              <a:rect l="l" t="t" r="r" b="b"/>
              <a:pathLst>
                <a:path w="1369" h="1172" extrusionOk="0">
                  <a:moveTo>
                    <a:pt x="801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86" y="1119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7"/>
                    <a:pt x="11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55;p57">
              <a:extLst>
                <a:ext uri="{FF2B5EF4-FFF2-40B4-BE49-F238E27FC236}">
                  <a16:creationId xmlns:a16="http://schemas.microsoft.com/office/drawing/2014/main" id="{A4A210AB-DC06-8893-4EE4-81B3F506E7A7}"/>
                </a:ext>
              </a:extLst>
            </p:cNvPr>
            <p:cNvSpPr/>
            <p:nvPr/>
          </p:nvSpPr>
          <p:spPr>
            <a:xfrm>
              <a:off x="4332425" y="2301250"/>
              <a:ext cx="34225" cy="29325"/>
            </a:xfrm>
            <a:custGeom>
              <a:avLst/>
              <a:gdLst/>
              <a:ahLst/>
              <a:cxnLst/>
              <a:rect l="l" t="t" r="r" b="b"/>
              <a:pathLst>
                <a:path w="1369" h="1173" extrusionOk="0">
                  <a:moveTo>
                    <a:pt x="801" y="1"/>
                  </a:moveTo>
                  <a:cubicBezTo>
                    <a:pt x="268" y="1"/>
                    <a:pt x="1" y="635"/>
                    <a:pt x="368" y="1001"/>
                  </a:cubicBezTo>
                  <a:cubicBezTo>
                    <a:pt x="486" y="1120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8"/>
                    <a:pt x="1102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56;p57">
              <a:extLst>
                <a:ext uri="{FF2B5EF4-FFF2-40B4-BE49-F238E27FC236}">
                  <a16:creationId xmlns:a16="http://schemas.microsoft.com/office/drawing/2014/main" id="{684DC9C8-AF01-F3DE-E0DE-F0A80668872E}"/>
                </a:ext>
              </a:extLst>
            </p:cNvPr>
            <p:cNvSpPr/>
            <p:nvPr/>
          </p:nvSpPr>
          <p:spPr>
            <a:xfrm>
              <a:off x="4405825" y="1572400"/>
              <a:ext cx="100100" cy="177650"/>
            </a:xfrm>
            <a:custGeom>
              <a:avLst/>
              <a:gdLst/>
              <a:ahLst/>
              <a:cxnLst/>
              <a:rect l="l" t="t" r="r" b="b"/>
              <a:pathLst>
                <a:path w="4004" h="7106" extrusionOk="0">
                  <a:moveTo>
                    <a:pt x="34" y="1"/>
                  </a:moveTo>
                  <a:cubicBezTo>
                    <a:pt x="0" y="34"/>
                    <a:pt x="434" y="234"/>
                    <a:pt x="1001" y="734"/>
                  </a:cubicBezTo>
                  <a:cubicBezTo>
                    <a:pt x="1334" y="1035"/>
                    <a:pt x="1635" y="1368"/>
                    <a:pt x="1902" y="1702"/>
                  </a:cubicBezTo>
                  <a:cubicBezTo>
                    <a:pt x="2235" y="2135"/>
                    <a:pt x="2502" y="2602"/>
                    <a:pt x="2735" y="3103"/>
                  </a:cubicBezTo>
                  <a:cubicBezTo>
                    <a:pt x="3169" y="3970"/>
                    <a:pt x="3503" y="4904"/>
                    <a:pt x="3703" y="5871"/>
                  </a:cubicBezTo>
                  <a:cubicBezTo>
                    <a:pt x="3870" y="6639"/>
                    <a:pt x="3936" y="7106"/>
                    <a:pt x="3970" y="7106"/>
                  </a:cubicBezTo>
                  <a:cubicBezTo>
                    <a:pt x="4003" y="6972"/>
                    <a:pt x="4003" y="6872"/>
                    <a:pt x="3970" y="6739"/>
                  </a:cubicBezTo>
                  <a:cubicBezTo>
                    <a:pt x="3936" y="6438"/>
                    <a:pt x="3903" y="6138"/>
                    <a:pt x="3870" y="5838"/>
                  </a:cubicBezTo>
                  <a:cubicBezTo>
                    <a:pt x="3703" y="4871"/>
                    <a:pt x="3369" y="3903"/>
                    <a:pt x="2936" y="3003"/>
                  </a:cubicBezTo>
                  <a:cubicBezTo>
                    <a:pt x="2702" y="2502"/>
                    <a:pt x="2402" y="2035"/>
                    <a:pt x="2035" y="1602"/>
                  </a:cubicBezTo>
                  <a:cubicBezTo>
                    <a:pt x="1768" y="1235"/>
                    <a:pt x="1435" y="901"/>
                    <a:pt x="1101" y="634"/>
                  </a:cubicBezTo>
                  <a:cubicBezTo>
                    <a:pt x="968" y="501"/>
                    <a:pt x="801" y="401"/>
                    <a:pt x="667" y="334"/>
                  </a:cubicBezTo>
                  <a:cubicBezTo>
                    <a:pt x="567" y="234"/>
                    <a:pt x="467" y="167"/>
                    <a:pt x="334" y="134"/>
                  </a:cubicBezTo>
                  <a:cubicBezTo>
                    <a:pt x="234" y="67"/>
                    <a:pt x="134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57;p57">
              <a:extLst>
                <a:ext uri="{FF2B5EF4-FFF2-40B4-BE49-F238E27FC236}">
                  <a16:creationId xmlns:a16="http://schemas.microsoft.com/office/drawing/2014/main" id="{278E3716-97B0-DF95-DB72-79EA3B8EA5F3}"/>
                </a:ext>
              </a:extLst>
            </p:cNvPr>
            <p:cNvSpPr/>
            <p:nvPr/>
          </p:nvSpPr>
          <p:spPr>
            <a:xfrm>
              <a:off x="4335775" y="1552800"/>
              <a:ext cx="30875" cy="7750"/>
            </a:xfrm>
            <a:custGeom>
              <a:avLst/>
              <a:gdLst/>
              <a:ahLst/>
              <a:cxnLst/>
              <a:rect l="l" t="t" r="r" b="b"/>
              <a:pathLst>
                <a:path w="1235" h="310" extrusionOk="0">
                  <a:moveTo>
                    <a:pt x="209" y="1"/>
                  </a:moveTo>
                  <a:cubicBezTo>
                    <a:pt x="100" y="1"/>
                    <a:pt x="34" y="17"/>
                    <a:pt x="34" y="51"/>
                  </a:cubicBezTo>
                  <a:cubicBezTo>
                    <a:pt x="0" y="117"/>
                    <a:pt x="267" y="217"/>
                    <a:pt x="601" y="284"/>
                  </a:cubicBezTo>
                  <a:cubicBezTo>
                    <a:pt x="767" y="301"/>
                    <a:pt x="918" y="309"/>
                    <a:pt x="1030" y="309"/>
                  </a:cubicBezTo>
                  <a:cubicBezTo>
                    <a:pt x="1143" y="309"/>
                    <a:pt x="1218" y="301"/>
                    <a:pt x="1234" y="284"/>
                  </a:cubicBezTo>
                  <a:cubicBezTo>
                    <a:pt x="1234" y="217"/>
                    <a:pt x="968" y="117"/>
                    <a:pt x="634" y="51"/>
                  </a:cubicBezTo>
                  <a:cubicBezTo>
                    <a:pt x="467" y="17"/>
                    <a:pt x="317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8;p57">
              <a:extLst>
                <a:ext uri="{FF2B5EF4-FFF2-40B4-BE49-F238E27FC236}">
                  <a16:creationId xmlns:a16="http://schemas.microsoft.com/office/drawing/2014/main" id="{8CFD52FA-456C-759D-63C5-9CCFF8887DAD}"/>
                </a:ext>
              </a:extLst>
            </p:cNvPr>
            <p:cNvSpPr/>
            <p:nvPr/>
          </p:nvSpPr>
          <p:spPr>
            <a:xfrm>
              <a:off x="3443475" y="912750"/>
              <a:ext cx="674650" cy="2686950"/>
            </a:xfrm>
            <a:custGeom>
              <a:avLst/>
              <a:gdLst/>
              <a:ahLst/>
              <a:cxnLst/>
              <a:rect l="l" t="t" r="r" b="b"/>
              <a:pathLst>
                <a:path w="26986" h="107478" extrusionOk="0">
                  <a:moveTo>
                    <a:pt x="12075" y="1"/>
                  </a:moveTo>
                  <a:cubicBezTo>
                    <a:pt x="10541" y="1"/>
                    <a:pt x="9140" y="902"/>
                    <a:pt x="8473" y="2269"/>
                  </a:cubicBezTo>
                  <a:lnTo>
                    <a:pt x="2635" y="13344"/>
                  </a:lnTo>
                  <a:cubicBezTo>
                    <a:pt x="901" y="16580"/>
                    <a:pt x="0" y="20215"/>
                    <a:pt x="0" y="23918"/>
                  </a:cubicBezTo>
                  <a:lnTo>
                    <a:pt x="0" y="100907"/>
                  </a:lnTo>
                  <a:lnTo>
                    <a:pt x="10274" y="107478"/>
                  </a:lnTo>
                  <a:lnTo>
                    <a:pt x="17379" y="107478"/>
                  </a:lnTo>
                  <a:lnTo>
                    <a:pt x="26986" y="100907"/>
                  </a:lnTo>
                  <a:lnTo>
                    <a:pt x="26986" y="24252"/>
                  </a:lnTo>
                  <a:cubicBezTo>
                    <a:pt x="26986" y="20716"/>
                    <a:pt x="26119" y="17213"/>
                    <a:pt x="24551" y="14078"/>
                  </a:cubicBezTo>
                  <a:lnTo>
                    <a:pt x="18580" y="2203"/>
                  </a:lnTo>
                  <a:cubicBezTo>
                    <a:pt x="17879" y="868"/>
                    <a:pt x="16512" y="1"/>
                    <a:pt x="15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6" name="Google Shape;1759;p57">
              <a:extLst>
                <a:ext uri="{FF2B5EF4-FFF2-40B4-BE49-F238E27FC236}">
                  <a16:creationId xmlns:a16="http://schemas.microsoft.com/office/drawing/2014/main" id="{3F862CD9-A28E-5B08-A707-E0997135D6A9}"/>
                </a:ext>
              </a:extLst>
            </p:cNvPr>
            <p:cNvSpPr/>
            <p:nvPr/>
          </p:nvSpPr>
          <p:spPr>
            <a:xfrm>
              <a:off x="2797175" y="2132800"/>
              <a:ext cx="646325" cy="1149175"/>
            </a:xfrm>
            <a:custGeom>
              <a:avLst/>
              <a:gdLst/>
              <a:ahLst/>
              <a:cxn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60;p57">
              <a:extLst>
                <a:ext uri="{FF2B5EF4-FFF2-40B4-BE49-F238E27FC236}">
                  <a16:creationId xmlns:a16="http://schemas.microsoft.com/office/drawing/2014/main" id="{AA1A7C32-4572-72FA-77AB-D69D137E08FD}"/>
                </a:ext>
              </a:extLst>
            </p:cNvPr>
            <p:cNvSpPr/>
            <p:nvPr/>
          </p:nvSpPr>
          <p:spPr>
            <a:xfrm>
              <a:off x="4118100" y="2132800"/>
              <a:ext cx="646325" cy="1149175"/>
            </a:xfrm>
            <a:custGeom>
              <a:avLst/>
              <a:gdLst/>
              <a:ahLst/>
              <a:cxn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61;p57">
              <a:extLst>
                <a:ext uri="{FF2B5EF4-FFF2-40B4-BE49-F238E27FC236}">
                  <a16:creationId xmlns:a16="http://schemas.microsoft.com/office/drawing/2014/main" id="{CE78A174-F325-8985-F622-45D584BDC866}"/>
                </a:ext>
              </a:extLst>
            </p:cNvPr>
            <p:cNvSpPr/>
            <p:nvPr/>
          </p:nvSpPr>
          <p:spPr>
            <a:xfrm>
              <a:off x="2797175" y="2132800"/>
              <a:ext cx="646325" cy="1149175"/>
            </a:xfrm>
            <a:custGeom>
              <a:avLst/>
              <a:gdLst/>
              <a:ahLst/>
              <a:cxn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62;p57">
              <a:extLst>
                <a:ext uri="{FF2B5EF4-FFF2-40B4-BE49-F238E27FC236}">
                  <a16:creationId xmlns:a16="http://schemas.microsoft.com/office/drawing/2014/main" id="{500C69D1-DDD6-F08B-2C58-BD9D0A3F1839}"/>
                </a:ext>
              </a:extLst>
            </p:cNvPr>
            <p:cNvSpPr/>
            <p:nvPr/>
          </p:nvSpPr>
          <p:spPr>
            <a:xfrm>
              <a:off x="4118100" y="2132800"/>
              <a:ext cx="646325" cy="1149175"/>
            </a:xfrm>
            <a:custGeom>
              <a:avLst/>
              <a:gdLst/>
              <a:ahLst/>
              <a:cxn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63;p57">
              <a:extLst>
                <a:ext uri="{FF2B5EF4-FFF2-40B4-BE49-F238E27FC236}">
                  <a16:creationId xmlns:a16="http://schemas.microsoft.com/office/drawing/2014/main" id="{F23B0DF9-1E23-FBF9-D392-FF033FB6734B}"/>
                </a:ext>
              </a:extLst>
            </p:cNvPr>
            <p:cNvSpPr/>
            <p:nvPr/>
          </p:nvSpPr>
          <p:spPr>
            <a:xfrm>
              <a:off x="3487650" y="1640775"/>
              <a:ext cx="6700" cy="635500"/>
            </a:xfrm>
            <a:custGeom>
              <a:avLst/>
              <a:gdLst/>
              <a:ahLst/>
              <a:cxnLst/>
              <a:rect l="l" t="t" r="r" b="b"/>
              <a:pathLst>
                <a:path w="268" h="25420" extrusionOk="0">
                  <a:moveTo>
                    <a:pt x="134" y="1"/>
                  </a:moveTo>
                  <a:cubicBezTo>
                    <a:pt x="68" y="1"/>
                    <a:pt x="1" y="5705"/>
                    <a:pt x="1" y="12710"/>
                  </a:cubicBezTo>
                  <a:cubicBezTo>
                    <a:pt x="1" y="19715"/>
                    <a:pt x="68" y="25419"/>
                    <a:pt x="134" y="25419"/>
                  </a:cubicBezTo>
                  <a:cubicBezTo>
                    <a:pt x="168" y="25419"/>
                    <a:pt x="268" y="19682"/>
                    <a:pt x="268" y="12710"/>
                  </a:cubicBezTo>
                  <a:cubicBezTo>
                    <a:pt x="268" y="5705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64;p57">
              <a:extLst>
                <a:ext uri="{FF2B5EF4-FFF2-40B4-BE49-F238E27FC236}">
                  <a16:creationId xmlns:a16="http://schemas.microsoft.com/office/drawing/2014/main" id="{E95887B6-1814-AC7B-CB5C-05A926ADA068}"/>
                </a:ext>
              </a:extLst>
            </p:cNvPr>
            <p:cNvSpPr/>
            <p:nvPr/>
          </p:nvSpPr>
          <p:spPr>
            <a:xfrm>
              <a:off x="3494325" y="1453150"/>
              <a:ext cx="6700" cy="57575"/>
            </a:xfrm>
            <a:custGeom>
              <a:avLst/>
              <a:gdLst/>
              <a:ahLst/>
              <a:cxnLst/>
              <a:rect l="l" t="t" r="r" b="b"/>
              <a:pathLst>
                <a:path w="268" h="2303" extrusionOk="0">
                  <a:moveTo>
                    <a:pt x="134" y="0"/>
                  </a:moveTo>
                  <a:cubicBezTo>
                    <a:pt x="34" y="367"/>
                    <a:pt x="1" y="768"/>
                    <a:pt x="34" y="1135"/>
                  </a:cubicBezTo>
                  <a:cubicBezTo>
                    <a:pt x="1" y="1535"/>
                    <a:pt x="34" y="1935"/>
                    <a:pt x="134" y="2302"/>
                  </a:cubicBezTo>
                  <a:cubicBezTo>
                    <a:pt x="234" y="1935"/>
                    <a:pt x="268" y="1535"/>
                    <a:pt x="234" y="1135"/>
                  </a:cubicBezTo>
                  <a:cubicBezTo>
                    <a:pt x="268" y="768"/>
                    <a:pt x="234" y="367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65;p57">
              <a:extLst>
                <a:ext uri="{FF2B5EF4-FFF2-40B4-BE49-F238E27FC236}">
                  <a16:creationId xmlns:a16="http://schemas.microsoft.com/office/drawing/2014/main" id="{58F435C0-F627-711A-6697-72E4B28F03FB}"/>
                </a:ext>
              </a:extLst>
            </p:cNvPr>
            <p:cNvSpPr/>
            <p:nvPr/>
          </p:nvSpPr>
          <p:spPr>
            <a:xfrm>
              <a:off x="3502675" y="961125"/>
              <a:ext cx="205175" cy="393650"/>
            </a:xfrm>
            <a:custGeom>
              <a:avLst/>
              <a:gdLst/>
              <a:ahLst/>
              <a:cxnLst/>
              <a:rect l="l" t="t" r="r" b="b"/>
              <a:pathLst>
                <a:path w="8207" h="15746" extrusionOk="0">
                  <a:moveTo>
                    <a:pt x="8139" y="0"/>
                  </a:moveTo>
                  <a:cubicBezTo>
                    <a:pt x="8089" y="0"/>
                    <a:pt x="6228" y="3524"/>
                    <a:pt x="4003" y="7840"/>
                  </a:cubicBezTo>
                  <a:cubicBezTo>
                    <a:pt x="1768" y="12176"/>
                    <a:pt x="0" y="15712"/>
                    <a:pt x="67" y="15745"/>
                  </a:cubicBezTo>
                  <a:cubicBezTo>
                    <a:pt x="67" y="15745"/>
                    <a:pt x="68" y="15746"/>
                    <a:pt x="68" y="15746"/>
                  </a:cubicBezTo>
                  <a:cubicBezTo>
                    <a:pt x="151" y="15746"/>
                    <a:pt x="1979" y="12256"/>
                    <a:pt x="4203" y="7940"/>
                  </a:cubicBezTo>
                  <a:cubicBezTo>
                    <a:pt x="6438" y="3570"/>
                    <a:pt x="8206" y="34"/>
                    <a:pt x="8140" y="1"/>
                  </a:cubicBezTo>
                  <a:cubicBezTo>
                    <a:pt x="8139" y="1"/>
                    <a:pt x="8139" y="0"/>
                    <a:pt x="81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66;p57">
              <a:extLst>
                <a:ext uri="{FF2B5EF4-FFF2-40B4-BE49-F238E27FC236}">
                  <a16:creationId xmlns:a16="http://schemas.microsoft.com/office/drawing/2014/main" id="{672F740A-3B76-38CE-7339-F85EBC07B490}"/>
                </a:ext>
              </a:extLst>
            </p:cNvPr>
            <p:cNvSpPr/>
            <p:nvPr/>
          </p:nvSpPr>
          <p:spPr>
            <a:xfrm>
              <a:off x="2848050" y="2433850"/>
              <a:ext cx="525400" cy="808950"/>
            </a:xfrm>
            <a:custGeom>
              <a:avLst/>
              <a:gdLst/>
              <a:ahLst/>
              <a:cxnLst/>
              <a:rect l="l" t="t" r="r" b="b"/>
              <a:pathLst>
                <a:path w="21016" h="32358" extrusionOk="0">
                  <a:moveTo>
                    <a:pt x="21015" y="1"/>
                  </a:moveTo>
                  <a:cubicBezTo>
                    <a:pt x="20982" y="34"/>
                    <a:pt x="20982" y="67"/>
                    <a:pt x="20982" y="101"/>
                  </a:cubicBezTo>
                  <a:cubicBezTo>
                    <a:pt x="20948" y="167"/>
                    <a:pt x="20948" y="234"/>
                    <a:pt x="20915" y="367"/>
                  </a:cubicBezTo>
                  <a:cubicBezTo>
                    <a:pt x="20882" y="501"/>
                    <a:pt x="20848" y="668"/>
                    <a:pt x="20815" y="834"/>
                  </a:cubicBezTo>
                  <a:cubicBezTo>
                    <a:pt x="20748" y="1068"/>
                    <a:pt x="20681" y="1268"/>
                    <a:pt x="20615" y="1502"/>
                  </a:cubicBezTo>
                  <a:cubicBezTo>
                    <a:pt x="20214" y="2836"/>
                    <a:pt x="19681" y="4137"/>
                    <a:pt x="18947" y="5338"/>
                  </a:cubicBezTo>
                  <a:cubicBezTo>
                    <a:pt x="17879" y="7139"/>
                    <a:pt x="16645" y="8807"/>
                    <a:pt x="15211" y="10308"/>
                  </a:cubicBezTo>
                  <a:cubicBezTo>
                    <a:pt x="13610" y="12042"/>
                    <a:pt x="11708" y="13810"/>
                    <a:pt x="9707" y="15645"/>
                  </a:cubicBezTo>
                  <a:cubicBezTo>
                    <a:pt x="7806" y="17380"/>
                    <a:pt x="6104" y="19281"/>
                    <a:pt x="4570" y="21349"/>
                  </a:cubicBezTo>
                  <a:cubicBezTo>
                    <a:pt x="3936" y="22250"/>
                    <a:pt x="3302" y="23217"/>
                    <a:pt x="2769" y="24185"/>
                  </a:cubicBezTo>
                  <a:cubicBezTo>
                    <a:pt x="2302" y="25018"/>
                    <a:pt x="1868" y="25919"/>
                    <a:pt x="1468" y="26820"/>
                  </a:cubicBezTo>
                  <a:cubicBezTo>
                    <a:pt x="934" y="28121"/>
                    <a:pt x="534" y="29455"/>
                    <a:pt x="234" y="30856"/>
                  </a:cubicBezTo>
                  <a:cubicBezTo>
                    <a:pt x="133" y="31323"/>
                    <a:pt x="67" y="31723"/>
                    <a:pt x="33" y="31990"/>
                  </a:cubicBezTo>
                  <a:lnTo>
                    <a:pt x="0" y="32257"/>
                  </a:lnTo>
                  <a:cubicBezTo>
                    <a:pt x="0" y="32290"/>
                    <a:pt x="0" y="32324"/>
                    <a:pt x="0" y="32357"/>
                  </a:cubicBezTo>
                  <a:cubicBezTo>
                    <a:pt x="0" y="32324"/>
                    <a:pt x="33" y="32290"/>
                    <a:pt x="33" y="32257"/>
                  </a:cubicBezTo>
                  <a:lnTo>
                    <a:pt x="100" y="31990"/>
                  </a:lnTo>
                  <a:cubicBezTo>
                    <a:pt x="133" y="31723"/>
                    <a:pt x="200" y="31356"/>
                    <a:pt x="334" y="30856"/>
                  </a:cubicBezTo>
                  <a:cubicBezTo>
                    <a:pt x="634" y="29488"/>
                    <a:pt x="1101" y="28154"/>
                    <a:pt x="1635" y="26886"/>
                  </a:cubicBezTo>
                  <a:cubicBezTo>
                    <a:pt x="2035" y="25986"/>
                    <a:pt x="2468" y="25119"/>
                    <a:pt x="2935" y="24285"/>
                  </a:cubicBezTo>
                  <a:cubicBezTo>
                    <a:pt x="3503" y="23317"/>
                    <a:pt x="4103" y="22383"/>
                    <a:pt x="4770" y="21483"/>
                  </a:cubicBezTo>
                  <a:cubicBezTo>
                    <a:pt x="6271" y="19414"/>
                    <a:pt x="8006" y="17513"/>
                    <a:pt x="9874" y="15812"/>
                  </a:cubicBezTo>
                  <a:cubicBezTo>
                    <a:pt x="11875" y="13977"/>
                    <a:pt x="13777" y="12209"/>
                    <a:pt x="15378" y="10441"/>
                  </a:cubicBezTo>
                  <a:cubicBezTo>
                    <a:pt x="16812" y="8907"/>
                    <a:pt x="18046" y="7239"/>
                    <a:pt x="19080" y="5404"/>
                  </a:cubicBezTo>
                  <a:cubicBezTo>
                    <a:pt x="19814" y="4170"/>
                    <a:pt x="20348" y="2869"/>
                    <a:pt x="20715" y="1502"/>
                  </a:cubicBezTo>
                  <a:cubicBezTo>
                    <a:pt x="20782" y="1301"/>
                    <a:pt x="20815" y="1068"/>
                    <a:pt x="20882" y="868"/>
                  </a:cubicBezTo>
                  <a:lnTo>
                    <a:pt x="20948" y="401"/>
                  </a:lnTo>
                  <a:cubicBezTo>
                    <a:pt x="20982" y="267"/>
                    <a:pt x="21015" y="167"/>
                    <a:pt x="21015" y="101"/>
                  </a:cubicBezTo>
                  <a:cubicBezTo>
                    <a:pt x="21015" y="67"/>
                    <a:pt x="21015" y="34"/>
                    <a:pt x="210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1767;p57">
              <a:extLst>
                <a:ext uri="{FF2B5EF4-FFF2-40B4-BE49-F238E27FC236}">
                  <a16:creationId xmlns:a16="http://schemas.microsoft.com/office/drawing/2014/main" id="{85F98A6B-CF58-950E-D8B6-99658B293941}"/>
                </a:ext>
              </a:extLst>
            </p:cNvPr>
            <p:cNvSpPr/>
            <p:nvPr/>
          </p:nvSpPr>
          <p:spPr>
            <a:xfrm>
              <a:off x="3602750" y="1328900"/>
              <a:ext cx="355275" cy="244350"/>
            </a:xfrm>
            <a:custGeom>
              <a:avLst/>
              <a:gdLst/>
              <a:ahLst/>
              <a:cxnLst/>
              <a:rect l="l" t="t" r="r" b="b"/>
              <a:pathLst>
                <a:path w="14211" h="9774" extrusionOk="0">
                  <a:moveTo>
                    <a:pt x="4870" y="0"/>
                  </a:moveTo>
                  <a:cubicBezTo>
                    <a:pt x="2168" y="0"/>
                    <a:pt x="0" y="2202"/>
                    <a:pt x="0" y="4904"/>
                  </a:cubicBezTo>
                  <a:cubicBezTo>
                    <a:pt x="0" y="7606"/>
                    <a:pt x="2168" y="9774"/>
                    <a:pt x="4870" y="9774"/>
                  </a:cubicBezTo>
                  <a:lnTo>
                    <a:pt x="9340" y="9774"/>
                  </a:lnTo>
                  <a:cubicBezTo>
                    <a:pt x="12042" y="9774"/>
                    <a:pt x="14210" y="7606"/>
                    <a:pt x="14210" y="4904"/>
                  </a:cubicBezTo>
                  <a:cubicBezTo>
                    <a:pt x="14210" y="2202"/>
                    <a:pt x="12042" y="0"/>
                    <a:pt x="93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1768;p57">
              <a:extLst>
                <a:ext uri="{FF2B5EF4-FFF2-40B4-BE49-F238E27FC236}">
                  <a16:creationId xmlns:a16="http://schemas.microsoft.com/office/drawing/2014/main" id="{D089295F-40BB-C814-801C-9DC8340FFFEC}"/>
                </a:ext>
              </a:extLst>
            </p:cNvPr>
            <p:cNvSpPr/>
            <p:nvPr/>
          </p:nvSpPr>
          <p:spPr>
            <a:xfrm>
              <a:off x="3443475" y="3367850"/>
              <a:ext cx="674650" cy="231850"/>
            </a:xfrm>
            <a:custGeom>
              <a:avLst/>
              <a:gdLst/>
              <a:ahLst/>
              <a:cxnLst/>
              <a:rect l="l" t="t" r="r" b="b"/>
              <a:pathLst>
                <a:path w="26986" h="9274" extrusionOk="0">
                  <a:moveTo>
                    <a:pt x="0" y="1"/>
                  </a:moveTo>
                  <a:lnTo>
                    <a:pt x="0" y="2703"/>
                  </a:lnTo>
                  <a:lnTo>
                    <a:pt x="10274" y="9274"/>
                  </a:lnTo>
                  <a:lnTo>
                    <a:pt x="17379" y="9274"/>
                  </a:lnTo>
                  <a:lnTo>
                    <a:pt x="26986" y="2703"/>
                  </a:lnTo>
                  <a:lnTo>
                    <a:pt x="269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47"/>
          <p:cNvGrpSpPr/>
          <p:nvPr/>
        </p:nvGrpSpPr>
        <p:grpSpPr>
          <a:xfrm>
            <a:off x="5006555" y="3621337"/>
            <a:ext cx="5522000" cy="2154276"/>
            <a:chOff x="545100" y="1812650"/>
            <a:chExt cx="6575375" cy="2565225"/>
          </a:xfrm>
        </p:grpSpPr>
        <p:sp>
          <p:nvSpPr>
            <p:cNvPr id="928" name="Google Shape;928;p47"/>
            <p:cNvSpPr/>
            <p:nvPr/>
          </p:nvSpPr>
          <p:spPr>
            <a:xfrm>
              <a:off x="6037625" y="2472975"/>
              <a:ext cx="1082850" cy="1110225"/>
            </a:xfrm>
            <a:custGeom>
              <a:avLst/>
              <a:gdLst/>
              <a:ahLst/>
              <a:cxnLst/>
              <a:rect l="l" t="t" r="r" b="b"/>
              <a:pathLst>
                <a:path w="43314" h="44409" extrusionOk="0">
                  <a:moveTo>
                    <a:pt x="21251" y="12609"/>
                  </a:moveTo>
                  <a:cubicBezTo>
                    <a:pt x="24472" y="12609"/>
                    <a:pt x="27712" y="14174"/>
                    <a:pt x="29605" y="17478"/>
                  </a:cubicBezTo>
                  <a:cubicBezTo>
                    <a:pt x="32280" y="22098"/>
                    <a:pt x="30669" y="28025"/>
                    <a:pt x="26049" y="30669"/>
                  </a:cubicBezTo>
                  <a:cubicBezTo>
                    <a:pt x="24467" y="31576"/>
                    <a:pt x="22820" y="31984"/>
                    <a:pt x="21228" y="31984"/>
                  </a:cubicBezTo>
                  <a:cubicBezTo>
                    <a:pt x="15291" y="31984"/>
                    <a:pt x="10111" y="26324"/>
                    <a:pt x="11885" y="19757"/>
                  </a:cubicBezTo>
                  <a:cubicBezTo>
                    <a:pt x="13140" y="15108"/>
                    <a:pt x="17181" y="12609"/>
                    <a:pt x="21251" y="12609"/>
                  </a:cubicBezTo>
                  <a:close/>
                  <a:moveTo>
                    <a:pt x="22341" y="0"/>
                  </a:moveTo>
                  <a:lnTo>
                    <a:pt x="17417" y="547"/>
                  </a:lnTo>
                  <a:lnTo>
                    <a:pt x="17143" y="4681"/>
                  </a:lnTo>
                  <a:lnTo>
                    <a:pt x="13465" y="6535"/>
                  </a:lnTo>
                  <a:lnTo>
                    <a:pt x="9575" y="3800"/>
                  </a:lnTo>
                  <a:lnTo>
                    <a:pt x="5654" y="6657"/>
                  </a:lnTo>
                  <a:lnTo>
                    <a:pt x="7690" y="11064"/>
                  </a:lnTo>
                  <a:lnTo>
                    <a:pt x="5350" y="14590"/>
                  </a:lnTo>
                  <a:lnTo>
                    <a:pt x="1094" y="14377"/>
                  </a:lnTo>
                  <a:lnTo>
                    <a:pt x="0" y="19605"/>
                  </a:lnTo>
                  <a:lnTo>
                    <a:pt x="4043" y="21156"/>
                  </a:lnTo>
                  <a:lnTo>
                    <a:pt x="4377" y="25563"/>
                  </a:lnTo>
                  <a:lnTo>
                    <a:pt x="213" y="27995"/>
                  </a:lnTo>
                  <a:lnTo>
                    <a:pt x="2219" y="32554"/>
                  </a:lnTo>
                  <a:lnTo>
                    <a:pt x="6565" y="31885"/>
                  </a:lnTo>
                  <a:lnTo>
                    <a:pt x="9423" y="35198"/>
                  </a:lnTo>
                  <a:lnTo>
                    <a:pt x="7903" y="39332"/>
                  </a:lnTo>
                  <a:lnTo>
                    <a:pt x="11885" y="42129"/>
                  </a:lnTo>
                  <a:lnTo>
                    <a:pt x="14985" y="38785"/>
                  </a:lnTo>
                  <a:lnTo>
                    <a:pt x="19301" y="39940"/>
                  </a:lnTo>
                  <a:lnTo>
                    <a:pt x="20639" y="44408"/>
                  </a:lnTo>
                  <a:lnTo>
                    <a:pt x="25441" y="44074"/>
                  </a:lnTo>
                  <a:lnTo>
                    <a:pt x="26049" y="40092"/>
                  </a:lnTo>
                  <a:lnTo>
                    <a:pt x="30153" y="37721"/>
                  </a:lnTo>
                  <a:lnTo>
                    <a:pt x="33496" y="40396"/>
                  </a:lnTo>
                  <a:lnTo>
                    <a:pt x="37751" y="37235"/>
                  </a:lnTo>
                  <a:lnTo>
                    <a:pt x="35593" y="33527"/>
                  </a:lnTo>
                  <a:lnTo>
                    <a:pt x="37691" y="29758"/>
                  </a:lnTo>
                  <a:lnTo>
                    <a:pt x="42007" y="30062"/>
                  </a:lnTo>
                  <a:lnTo>
                    <a:pt x="43314" y="25198"/>
                  </a:lnTo>
                  <a:lnTo>
                    <a:pt x="39636" y="23192"/>
                  </a:lnTo>
                  <a:lnTo>
                    <a:pt x="39150" y="18754"/>
                  </a:lnTo>
                  <a:lnTo>
                    <a:pt x="42736" y="16323"/>
                  </a:lnTo>
                  <a:lnTo>
                    <a:pt x="40366" y="12219"/>
                  </a:lnTo>
                  <a:lnTo>
                    <a:pt x="36688" y="12736"/>
                  </a:lnTo>
                  <a:lnTo>
                    <a:pt x="33648" y="8906"/>
                  </a:lnTo>
                  <a:lnTo>
                    <a:pt x="35198" y="5107"/>
                  </a:lnTo>
                  <a:lnTo>
                    <a:pt x="31095" y="2402"/>
                  </a:lnTo>
                  <a:lnTo>
                    <a:pt x="28025" y="5472"/>
                  </a:lnTo>
                  <a:lnTo>
                    <a:pt x="23952" y="4772"/>
                  </a:lnTo>
                  <a:lnTo>
                    <a:pt x="223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45100" y="2811650"/>
              <a:ext cx="1155075" cy="1327850"/>
            </a:xfrm>
            <a:custGeom>
              <a:avLst/>
              <a:gdLst/>
              <a:ahLst/>
              <a:cxnLst/>
              <a:rect l="l" t="t" r="r" b="b"/>
              <a:pathLst>
                <a:path w="46203" h="53114" extrusionOk="0">
                  <a:moveTo>
                    <a:pt x="5341" y="1"/>
                  </a:moveTo>
                  <a:cubicBezTo>
                    <a:pt x="5233" y="1"/>
                    <a:pt x="5125" y="4"/>
                    <a:pt x="5016" y="10"/>
                  </a:cubicBezTo>
                  <a:cubicBezTo>
                    <a:pt x="2828" y="131"/>
                    <a:pt x="639" y="1682"/>
                    <a:pt x="305" y="3870"/>
                  </a:cubicBezTo>
                  <a:cubicBezTo>
                    <a:pt x="1" y="6058"/>
                    <a:pt x="1460" y="8125"/>
                    <a:pt x="2980" y="9706"/>
                  </a:cubicBezTo>
                  <a:cubicBezTo>
                    <a:pt x="5290" y="12077"/>
                    <a:pt x="7873" y="14083"/>
                    <a:pt x="10731" y="15694"/>
                  </a:cubicBezTo>
                  <a:cubicBezTo>
                    <a:pt x="11247" y="15998"/>
                    <a:pt x="11825" y="16302"/>
                    <a:pt x="12068" y="16849"/>
                  </a:cubicBezTo>
                  <a:cubicBezTo>
                    <a:pt x="12493" y="17822"/>
                    <a:pt x="11642" y="18916"/>
                    <a:pt x="10670" y="19372"/>
                  </a:cubicBezTo>
                  <a:cubicBezTo>
                    <a:pt x="9576" y="19858"/>
                    <a:pt x="8329" y="19858"/>
                    <a:pt x="7174" y="20132"/>
                  </a:cubicBezTo>
                  <a:cubicBezTo>
                    <a:pt x="5989" y="20375"/>
                    <a:pt x="4773" y="21044"/>
                    <a:pt x="4439" y="22199"/>
                  </a:cubicBezTo>
                  <a:cubicBezTo>
                    <a:pt x="3983" y="23810"/>
                    <a:pt x="5442" y="25299"/>
                    <a:pt x="6840" y="26241"/>
                  </a:cubicBezTo>
                  <a:cubicBezTo>
                    <a:pt x="9606" y="28126"/>
                    <a:pt x="12706" y="29493"/>
                    <a:pt x="15959" y="30314"/>
                  </a:cubicBezTo>
                  <a:cubicBezTo>
                    <a:pt x="17083" y="30618"/>
                    <a:pt x="18329" y="30861"/>
                    <a:pt x="19302" y="31530"/>
                  </a:cubicBezTo>
                  <a:cubicBezTo>
                    <a:pt x="20275" y="32229"/>
                    <a:pt x="20974" y="33536"/>
                    <a:pt x="20518" y="34661"/>
                  </a:cubicBezTo>
                  <a:cubicBezTo>
                    <a:pt x="20126" y="35697"/>
                    <a:pt x="18934" y="36191"/>
                    <a:pt x="17822" y="36191"/>
                  </a:cubicBezTo>
                  <a:cubicBezTo>
                    <a:pt x="17727" y="36191"/>
                    <a:pt x="17632" y="36188"/>
                    <a:pt x="17539" y="36181"/>
                  </a:cubicBezTo>
                  <a:cubicBezTo>
                    <a:pt x="16354" y="36089"/>
                    <a:pt x="15229" y="35573"/>
                    <a:pt x="14074" y="35269"/>
                  </a:cubicBezTo>
                  <a:cubicBezTo>
                    <a:pt x="13493" y="35113"/>
                    <a:pt x="12875" y="35030"/>
                    <a:pt x="12259" y="35030"/>
                  </a:cubicBezTo>
                  <a:cubicBezTo>
                    <a:pt x="10586" y="35030"/>
                    <a:pt x="8930" y="35640"/>
                    <a:pt x="8086" y="37062"/>
                  </a:cubicBezTo>
                  <a:cubicBezTo>
                    <a:pt x="7326" y="38339"/>
                    <a:pt x="7417" y="39980"/>
                    <a:pt x="7995" y="41348"/>
                  </a:cubicBezTo>
                  <a:cubicBezTo>
                    <a:pt x="8603" y="42716"/>
                    <a:pt x="9636" y="43840"/>
                    <a:pt x="10700" y="44874"/>
                  </a:cubicBezTo>
                  <a:cubicBezTo>
                    <a:pt x="14439" y="48430"/>
                    <a:pt x="19059" y="51166"/>
                    <a:pt x="24074" y="52351"/>
                  </a:cubicBezTo>
                  <a:cubicBezTo>
                    <a:pt x="26155" y="52833"/>
                    <a:pt x="28162" y="53114"/>
                    <a:pt x="30130" y="53114"/>
                  </a:cubicBezTo>
                  <a:cubicBezTo>
                    <a:pt x="32876" y="53114"/>
                    <a:pt x="35547" y="52567"/>
                    <a:pt x="38239" y="51257"/>
                  </a:cubicBezTo>
                  <a:lnTo>
                    <a:pt x="38208" y="51257"/>
                  </a:lnTo>
                  <a:cubicBezTo>
                    <a:pt x="45473" y="44965"/>
                    <a:pt x="46202" y="34600"/>
                    <a:pt x="44956" y="25481"/>
                  </a:cubicBezTo>
                  <a:cubicBezTo>
                    <a:pt x="44743" y="23961"/>
                    <a:pt x="44743" y="22351"/>
                    <a:pt x="43892" y="21074"/>
                  </a:cubicBezTo>
                  <a:cubicBezTo>
                    <a:pt x="43263" y="20163"/>
                    <a:pt x="42169" y="19530"/>
                    <a:pt x="41130" y="19530"/>
                  </a:cubicBezTo>
                  <a:cubicBezTo>
                    <a:pt x="40714" y="19530"/>
                    <a:pt x="40306" y="19632"/>
                    <a:pt x="39941" y="19858"/>
                  </a:cubicBezTo>
                  <a:cubicBezTo>
                    <a:pt x="38847" y="20496"/>
                    <a:pt x="38482" y="21864"/>
                    <a:pt x="37965" y="23019"/>
                  </a:cubicBezTo>
                  <a:cubicBezTo>
                    <a:pt x="37266" y="24569"/>
                    <a:pt x="36141" y="25876"/>
                    <a:pt x="34743" y="26819"/>
                  </a:cubicBezTo>
                  <a:cubicBezTo>
                    <a:pt x="34088" y="27256"/>
                    <a:pt x="33291" y="27599"/>
                    <a:pt x="32522" y="27599"/>
                  </a:cubicBezTo>
                  <a:cubicBezTo>
                    <a:pt x="32221" y="27599"/>
                    <a:pt x="31925" y="27546"/>
                    <a:pt x="31643" y="27427"/>
                  </a:cubicBezTo>
                  <a:cubicBezTo>
                    <a:pt x="30245" y="26849"/>
                    <a:pt x="29910" y="25056"/>
                    <a:pt x="29728" y="23536"/>
                  </a:cubicBezTo>
                  <a:lnTo>
                    <a:pt x="28938" y="15025"/>
                  </a:lnTo>
                  <a:cubicBezTo>
                    <a:pt x="28786" y="13505"/>
                    <a:pt x="28634" y="11955"/>
                    <a:pt x="28026" y="10557"/>
                  </a:cubicBezTo>
                  <a:cubicBezTo>
                    <a:pt x="27387" y="9159"/>
                    <a:pt x="26202" y="7943"/>
                    <a:pt x="24713" y="7700"/>
                  </a:cubicBezTo>
                  <a:cubicBezTo>
                    <a:pt x="24551" y="7670"/>
                    <a:pt x="24388" y="7656"/>
                    <a:pt x="24224" y="7656"/>
                  </a:cubicBezTo>
                  <a:cubicBezTo>
                    <a:pt x="22879" y="7656"/>
                    <a:pt x="21535" y="8624"/>
                    <a:pt x="21399" y="9980"/>
                  </a:cubicBezTo>
                  <a:cubicBezTo>
                    <a:pt x="21308" y="10618"/>
                    <a:pt x="21521" y="11226"/>
                    <a:pt x="21551" y="11864"/>
                  </a:cubicBezTo>
                  <a:cubicBezTo>
                    <a:pt x="21551" y="12502"/>
                    <a:pt x="21339" y="13232"/>
                    <a:pt x="20792" y="13475"/>
                  </a:cubicBezTo>
                  <a:cubicBezTo>
                    <a:pt x="20662" y="13529"/>
                    <a:pt x="20528" y="13553"/>
                    <a:pt x="20393" y="13553"/>
                  </a:cubicBezTo>
                  <a:cubicBezTo>
                    <a:pt x="19922" y="13553"/>
                    <a:pt x="19430" y="13265"/>
                    <a:pt x="19029" y="12958"/>
                  </a:cubicBezTo>
                  <a:cubicBezTo>
                    <a:pt x="17326" y="11560"/>
                    <a:pt x="16050" y="9706"/>
                    <a:pt x="14864" y="7852"/>
                  </a:cubicBezTo>
                  <a:cubicBezTo>
                    <a:pt x="13679" y="5967"/>
                    <a:pt x="12493" y="4083"/>
                    <a:pt x="10883" y="2533"/>
                  </a:cubicBezTo>
                  <a:cubicBezTo>
                    <a:pt x="9380" y="1088"/>
                    <a:pt x="7412" y="1"/>
                    <a:pt x="5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2100" y="2850625"/>
              <a:ext cx="918725" cy="1412675"/>
            </a:xfrm>
            <a:custGeom>
              <a:avLst/>
              <a:gdLst/>
              <a:ahLst/>
              <a:cxnLst/>
              <a:rect l="l" t="t" r="r" b="b"/>
              <a:pathLst>
                <a:path w="36749" h="56507" extrusionOk="0">
                  <a:moveTo>
                    <a:pt x="1" y="1"/>
                  </a:moveTo>
                  <a:cubicBezTo>
                    <a:pt x="61" y="31"/>
                    <a:pt x="92" y="92"/>
                    <a:pt x="153" y="123"/>
                  </a:cubicBezTo>
                  <a:lnTo>
                    <a:pt x="669" y="487"/>
                  </a:lnTo>
                  <a:cubicBezTo>
                    <a:pt x="1095" y="791"/>
                    <a:pt x="1733" y="1247"/>
                    <a:pt x="2554" y="1855"/>
                  </a:cubicBezTo>
                  <a:cubicBezTo>
                    <a:pt x="4864" y="3588"/>
                    <a:pt x="7022" y="5472"/>
                    <a:pt x="9028" y="7509"/>
                  </a:cubicBezTo>
                  <a:cubicBezTo>
                    <a:pt x="10274" y="8816"/>
                    <a:pt x="11642" y="10275"/>
                    <a:pt x="13040" y="11886"/>
                  </a:cubicBezTo>
                  <a:cubicBezTo>
                    <a:pt x="14439" y="13497"/>
                    <a:pt x="15928" y="15229"/>
                    <a:pt x="17417" y="17114"/>
                  </a:cubicBezTo>
                  <a:cubicBezTo>
                    <a:pt x="19028" y="19059"/>
                    <a:pt x="20487" y="21095"/>
                    <a:pt x="21855" y="23193"/>
                  </a:cubicBezTo>
                  <a:cubicBezTo>
                    <a:pt x="22554" y="24287"/>
                    <a:pt x="23192" y="25472"/>
                    <a:pt x="23861" y="26658"/>
                  </a:cubicBezTo>
                  <a:cubicBezTo>
                    <a:pt x="24530" y="27813"/>
                    <a:pt x="25199" y="29029"/>
                    <a:pt x="25867" y="30245"/>
                  </a:cubicBezTo>
                  <a:cubicBezTo>
                    <a:pt x="28421" y="34804"/>
                    <a:pt x="30731" y="39485"/>
                    <a:pt x="32767" y="44287"/>
                  </a:cubicBezTo>
                  <a:cubicBezTo>
                    <a:pt x="34408" y="48239"/>
                    <a:pt x="35685" y="52312"/>
                    <a:pt x="36567" y="56506"/>
                  </a:cubicBezTo>
                  <a:lnTo>
                    <a:pt x="36749" y="56446"/>
                  </a:lnTo>
                  <a:cubicBezTo>
                    <a:pt x="35867" y="52251"/>
                    <a:pt x="34621" y="48148"/>
                    <a:pt x="32980" y="44196"/>
                  </a:cubicBezTo>
                  <a:cubicBezTo>
                    <a:pt x="30943" y="39363"/>
                    <a:pt x="28633" y="34652"/>
                    <a:pt x="26050" y="30093"/>
                  </a:cubicBezTo>
                  <a:cubicBezTo>
                    <a:pt x="25381" y="28877"/>
                    <a:pt x="24712" y="27691"/>
                    <a:pt x="24044" y="26506"/>
                  </a:cubicBezTo>
                  <a:cubicBezTo>
                    <a:pt x="23405" y="25320"/>
                    <a:pt x="22737" y="24165"/>
                    <a:pt x="22037" y="23041"/>
                  </a:cubicBezTo>
                  <a:cubicBezTo>
                    <a:pt x="20670" y="20943"/>
                    <a:pt x="19180" y="18877"/>
                    <a:pt x="17600" y="16931"/>
                  </a:cubicBezTo>
                  <a:cubicBezTo>
                    <a:pt x="16080" y="15047"/>
                    <a:pt x="14590" y="13345"/>
                    <a:pt x="13162" y="11734"/>
                  </a:cubicBezTo>
                  <a:cubicBezTo>
                    <a:pt x="11764" y="10123"/>
                    <a:pt x="10396" y="8664"/>
                    <a:pt x="9119" y="7387"/>
                  </a:cubicBezTo>
                  <a:cubicBezTo>
                    <a:pt x="7083" y="5351"/>
                    <a:pt x="4894" y="3466"/>
                    <a:pt x="2584" y="1764"/>
                  </a:cubicBezTo>
                  <a:cubicBezTo>
                    <a:pt x="1763" y="1156"/>
                    <a:pt x="1125" y="730"/>
                    <a:pt x="700" y="426"/>
                  </a:cubicBezTo>
                  <a:cubicBezTo>
                    <a:pt x="487" y="275"/>
                    <a:pt x="304" y="183"/>
                    <a:pt x="183" y="92"/>
                  </a:cubicBezTo>
                  <a:cubicBezTo>
                    <a:pt x="122" y="62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149225" y="3003375"/>
              <a:ext cx="14450" cy="423275"/>
            </a:xfrm>
            <a:custGeom>
              <a:avLst/>
              <a:gdLst/>
              <a:ahLst/>
              <a:cxnLst/>
              <a:rect l="l" t="t" r="r" b="b"/>
              <a:pathLst>
                <a:path w="578" h="16931" extrusionOk="0">
                  <a:moveTo>
                    <a:pt x="548" y="0"/>
                  </a:moveTo>
                  <a:cubicBezTo>
                    <a:pt x="487" y="213"/>
                    <a:pt x="426" y="426"/>
                    <a:pt x="426" y="669"/>
                  </a:cubicBezTo>
                  <a:cubicBezTo>
                    <a:pt x="365" y="1095"/>
                    <a:pt x="274" y="1703"/>
                    <a:pt x="213" y="2462"/>
                  </a:cubicBezTo>
                  <a:cubicBezTo>
                    <a:pt x="92" y="3982"/>
                    <a:pt x="31" y="6140"/>
                    <a:pt x="31" y="8481"/>
                  </a:cubicBezTo>
                  <a:lnTo>
                    <a:pt x="31" y="14469"/>
                  </a:lnTo>
                  <a:lnTo>
                    <a:pt x="31" y="16262"/>
                  </a:lnTo>
                  <a:cubicBezTo>
                    <a:pt x="0" y="16505"/>
                    <a:pt x="31" y="16718"/>
                    <a:pt x="61" y="16931"/>
                  </a:cubicBezTo>
                  <a:cubicBezTo>
                    <a:pt x="122" y="16718"/>
                    <a:pt x="152" y="16505"/>
                    <a:pt x="152" y="16262"/>
                  </a:cubicBezTo>
                  <a:cubicBezTo>
                    <a:pt x="183" y="15837"/>
                    <a:pt x="213" y="15229"/>
                    <a:pt x="244" y="14469"/>
                  </a:cubicBezTo>
                  <a:cubicBezTo>
                    <a:pt x="304" y="12949"/>
                    <a:pt x="304" y="10821"/>
                    <a:pt x="304" y="8481"/>
                  </a:cubicBezTo>
                  <a:cubicBezTo>
                    <a:pt x="304" y="6140"/>
                    <a:pt x="365" y="4013"/>
                    <a:pt x="426" y="2493"/>
                  </a:cubicBezTo>
                  <a:cubicBezTo>
                    <a:pt x="487" y="1733"/>
                    <a:pt x="517" y="1095"/>
                    <a:pt x="548" y="669"/>
                  </a:cubicBezTo>
                  <a:cubicBezTo>
                    <a:pt x="578" y="456"/>
                    <a:pt x="578" y="244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653775" y="3380850"/>
              <a:ext cx="496225" cy="45800"/>
            </a:xfrm>
            <a:custGeom>
              <a:avLst/>
              <a:gdLst/>
              <a:ahLst/>
              <a:cxnLst/>
              <a:rect l="l" t="t" r="r" b="b"/>
              <a:pathLst>
                <a:path w="19849" h="1832" extrusionOk="0">
                  <a:moveTo>
                    <a:pt x="4014" y="1"/>
                  </a:moveTo>
                  <a:cubicBezTo>
                    <a:pt x="3639" y="1"/>
                    <a:pt x="3263" y="3"/>
                    <a:pt x="2888" y="8"/>
                  </a:cubicBezTo>
                  <a:cubicBezTo>
                    <a:pt x="1976" y="8"/>
                    <a:pt x="1247" y="69"/>
                    <a:pt x="760" y="99"/>
                  </a:cubicBezTo>
                  <a:cubicBezTo>
                    <a:pt x="487" y="130"/>
                    <a:pt x="244" y="160"/>
                    <a:pt x="0" y="190"/>
                  </a:cubicBezTo>
                  <a:cubicBezTo>
                    <a:pt x="122" y="206"/>
                    <a:pt x="251" y="213"/>
                    <a:pt x="384" y="213"/>
                  </a:cubicBezTo>
                  <a:cubicBezTo>
                    <a:pt x="517" y="213"/>
                    <a:pt x="654" y="206"/>
                    <a:pt x="791" y="190"/>
                  </a:cubicBezTo>
                  <a:lnTo>
                    <a:pt x="2918" y="190"/>
                  </a:lnTo>
                  <a:cubicBezTo>
                    <a:pt x="4712" y="190"/>
                    <a:pt x="7235" y="312"/>
                    <a:pt x="9970" y="555"/>
                  </a:cubicBezTo>
                  <a:cubicBezTo>
                    <a:pt x="12736" y="768"/>
                    <a:pt x="15198" y="1102"/>
                    <a:pt x="16992" y="1376"/>
                  </a:cubicBezTo>
                  <a:cubicBezTo>
                    <a:pt x="17873" y="1528"/>
                    <a:pt x="18603" y="1649"/>
                    <a:pt x="19089" y="1741"/>
                  </a:cubicBezTo>
                  <a:cubicBezTo>
                    <a:pt x="19363" y="1771"/>
                    <a:pt x="19606" y="1832"/>
                    <a:pt x="19849" y="1832"/>
                  </a:cubicBezTo>
                  <a:cubicBezTo>
                    <a:pt x="19606" y="1741"/>
                    <a:pt x="19363" y="1649"/>
                    <a:pt x="19089" y="1619"/>
                  </a:cubicBezTo>
                  <a:cubicBezTo>
                    <a:pt x="18603" y="1497"/>
                    <a:pt x="17904" y="1345"/>
                    <a:pt x="16992" y="1193"/>
                  </a:cubicBezTo>
                  <a:cubicBezTo>
                    <a:pt x="15198" y="859"/>
                    <a:pt x="12736" y="494"/>
                    <a:pt x="9970" y="251"/>
                  </a:cubicBezTo>
                  <a:cubicBezTo>
                    <a:pt x="8000" y="72"/>
                    <a:pt x="6009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418975" y="3298200"/>
              <a:ext cx="181650" cy="648975"/>
            </a:xfrm>
            <a:custGeom>
              <a:avLst/>
              <a:gdLst/>
              <a:ahLst/>
              <a:cxnLst/>
              <a:rect l="l" t="t" r="r" b="b"/>
              <a:pathLst>
                <a:path w="7266" h="25959" extrusionOk="0">
                  <a:moveTo>
                    <a:pt x="7265" y="1"/>
                  </a:moveTo>
                  <a:cubicBezTo>
                    <a:pt x="7235" y="92"/>
                    <a:pt x="7174" y="183"/>
                    <a:pt x="7174" y="275"/>
                  </a:cubicBezTo>
                  <a:cubicBezTo>
                    <a:pt x="7083" y="457"/>
                    <a:pt x="6992" y="730"/>
                    <a:pt x="6901" y="1004"/>
                  </a:cubicBezTo>
                  <a:cubicBezTo>
                    <a:pt x="6688" y="1642"/>
                    <a:pt x="6384" y="2585"/>
                    <a:pt x="6019" y="3770"/>
                  </a:cubicBezTo>
                  <a:cubicBezTo>
                    <a:pt x="5320" y="6080"/>
                    <a:pt x="4439" y="9332"/>
                    <a:pt x="3496" y="12949"/>
                  </a:cubicBezTo>
                  <a:cubicBezTo>
                    <a:pt x="2585" y="16567"/>
                    <a:pt x="1733" y="19819"/>
                    <a:pt x="1065" y="22159"/>
                  </a:cubicBezTo>
                  <a:cubicBezTo>
                    <a:pt x="761" y="23314"/>
                    <a:pt x="487" y="24226"/>
                    <a:pt x="274" y="24925"/>
                  </a:cubicBezTo>
                  <a:lnTo>
                    <a:pt x="62" y="25685"/>
                  </a:lnTo>
                  <a:cubicBezTo>
                    <a:pt x="31" y="25776"/>
                    <a:pt x="31" y="25868"/>
                    <a:pt x="1" y="25959"/>
                  </a:cubicBezTo>
                  <a:cubicBezTo>
                    <a:pt x="62" y="25868"/>
                    <a:pt x="92" y="25807"/>
                    <a:pt x="123" y="25716"/>
                  </a:cubicBezTo>
                  <a:cubicBezTo>
                    <a:pt x="183" y="25503"/>
                    <a:pt x="274" y="25260"/>
                    <a:pt x="396" y="24956"/>
                  </a:cubicBezTo>
                  <a:cubicBezTo>
                    <a:pt x="609" y="24317"/>
                    <a:pt x="913" y="23375"/>
                    <a:pt x="1247" y="22220"/>
                  </a:cubicBezTo>
                  <a:cubicBezTo>
                    <a:pt x="1977" y="19880"/>
                    <a:pt x="2858" y="16627"/>
                    <a:pt x="3770" y="13041"/>
                  </a:cubicBezTo>
                  <a:cubicBezTo>
                    <a:pt x="4682" y="9424"/>
                    <a:pt x="5533" y="6171"/>
                    <a:pt x="6202" y="3831"/>
                  </a:cubicBezTo>
                  <a:cubicBezTo>
                    <a:pt x="6536" y="2676"/>
                    <a:pt x="6810" y="1733"/>
                    <a:pt x="6992" y="1034"/>
                  </a:cubicBezTo>
                  <a:cubicBezTo>
                    <a:pt x="7083" y="730"/>
                    <a:pt x="7144" y="487"/>
                    <a:pt x="7205" y="275"/>
                  </a:cubicBezTo>
                  <a:cubicBezTo>
                    <a:pt x="7235" y="214"/>
                    <a:pt x="7265" y="123"/>
                    <a:pt x="72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749525" y="3805050"/>
              <a:ext cx="669475" cy="141700"/>
            </a:xfrm>
            <a:custGeom>
              <a:avLst/>
              <a:gdLst/>
              <a:ahLst/>
              <a:cxnLst/>
              <a:rect l="l" t="t" r="r" b="b"/>
              <a:pathLst>
                <a:path w="26779" h="5668" extrusionOk="0">
                  <a:moveTo>
                    <a:pt x="0" y="1"/>
                  </a:moveTo>
                  <a:cubicBezTo>
                    <a:pt x="91" y="31"/>
                    <a:pt x="152" y="62"/>
                    <a:pt x="274" y="62"/>
                  </a:cubicBezTo>
                  <a:lnTo>
                    <a:pt x="1034" y="244"/>
                  </a:lnTo>
                  <a:lnTo>
                    <a:pt x="3921" y="852"/>
                  </a:lnTo>
                  <a:cubicBezTo>
                    <a:pt x="6323" y="1369"/>
                    <a:pt x="9666" y="2128"/>
                    <a:pt x="13374" y="2980"/>
                  </a:cubicBezTo>
                  <a:cubicBezTo>
                    <a:pt x="17052" y="3800"/>
                    <a:pt x="20396" y="4530"/>
                    <a:pt x="22827" y="4986"/>
                  </a:cubicBezTo>
                  <a:cubicBezTo>
                    <a:pt x="24043" y="5229"/>
                    <a:pt x="25046" y="5411"/>
                    <a:pt x="25715" y="5533"/>
                  </a:cubicBezTo>
                  <a:lnTo>
                    <a:pt x="26505" y="5654"/>
                  </a:lnTo>
                  <a:cubicBezTo>
                    <a:pt x="26566" y="5654"/>
                    <a:pt x="26627" y="5668"/>
                    <a:pt x="26688" y="5668"/>
                  </a:cubicBezTo>
                  <a:cubicBezTo>
                    <a:pt x="26718" y="5668"/>
                    <a:pt x="26749" y="5664"/>
                    <a:pt x="26779" y="5654"/>
                  </a:cubicBezTo>
                  <a:cubicBezTo>
                    <a:pt x="26718" y="5624"/>
                    <a:pt x="26627" y="5594"/>
                    <a:pt x="26536" y="5594"/>
                  </a:cubicBezTo>
                  <a:lnTo>
                    <a:pt x="25776" y="5411"/>
                  </a:lnTo>
                  <a:lnTo>
                    <a:pt x="22858" y="4803"/>
                  </a:lnTo>
                  <a:cubicBezTo>
                    <a:pt x="20426" y="4287"/>
                    <a:pt x="17083" y="3527"/>
                    <a:pt x="13405" y="2706"/>
                  </a:cubicBezTo>
                  <a:cubicBezTo>
                    <a:pt x="9727" y="1855"/>
                    <a:pt x="6383" y="1125"/>
                    <a:pt x="3952" y="669"/>
                  </a:cubicBezTo>
                  <a:cubicBezTo>
                    <a:pt x="2736" y="426"/>
                    <a:pt x="1733" y="244"/>
                    <a:pt x="1064" y="153"/>
                  </a:cubicBezTo>
                  <a:lnTo>
                    <a:pt x="274" y="31"/>
                  </a:lnTo>
                  <a:cubicBezTo>
                    <a:pt x="183" y="1"/>
                    <a:pt x="9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594600" y="2244725"/>
              <a:ext cx="303975" cy="291350"/>
            </a:xfrm>
            <a:custGeom>
              <a:avLst/>
              <a:gdLst/>
              <a:ahLst/>
              <a:cxnLst/>
              <a:rect l="l" t="t" r="r" b="b"/>
              <a:pathLst>
                <a:path w="12159" h="11654" extrusionOk="0">
                  <a:moveTo>
                    <a:pt x="5841" y="1"/>
                  </a:moveTo>
                  <a:cubicBezTo>
                    <a:pt x="3551" y="1"/>
                    <a:pt x="1459" y="1350"/>
                    <a:pt x="547" y="3477"/>
                  </a:cubicBezTo>
                  <a:cubicBezTo>
                    <a:pt x="304" y="4024"/>
                    <a:pt x="122" y="4601"/>
                    <a:pt x="92" y="5179"/>
                  </a:cubicBezTo>
                  <a:cubicBezTo>
                    <a:pt x="0" y="5726"/>
                    <a:pt x="31" y="6304"/>
                    <a:pt x="122" y="6851"/>
                  </a:cubicBezTo>
                  <a:cubicBezTo>
                    <a:pt x="304" y="7884"/>
                    <a:pt x="760" y="8857"/>
                    <a:pt x="1459" y="9647"/>
                  </a:cubicBezTo>
                  <a:cubicBezTo>
                    <a:pt x="2523" y="10893"/>
                    <a:pt x="4134" y="11653"/>
                    <a:pt x="5806" y="11653"/>
                  </a:cubicBezTo>
                  <a:cubicBezTo>
                    <a:pt x="6353" y="11653"/>
                    <a:pt x="6900" y="11592"/>
                    <a:pt x="7447" y="11410"/>
                  </a:cubicBezTo>
                  <a:cubicBezTo>
                    <a:pt x="7630" y="11380"/>
                    <a:pt x="7842" y="11288"/>
                    <a:pt x="8025" y="11228"/>
                  </a:cubicBezTo>
                  <a:cubicBezTo>
                    <a:pt x="8146" y="11167"/>
                    <a:pt x="8298" y="11106"/>
                    <a:pt x="8420" y="11015"/>
                  </a:cubicBezTo>
                  <a:lnTo>
                    <a:pt x="8663" y="10893"/>
                  </a:lnTo>
                  <a:cubicBezTo>
                    <a:pt x="8724" y="10863"/>
                    <a:pt x="8754" y="10833"/>
                    <a:pt x="8754" y="10832"/>
                  </a:cubicBezTo>
                  <a:lnTo>
                    <a:pt x="8754" y="10832"/>
                  </a:lnTo>
                  <a:cubicBezTo>
                    <a:pt x="8329" y="11045"/>
                    <a:pt x="7873" y="11228"/>
                    <a:pt x="7417" y="11349"/>
                  </a:cubicBezTo>
                  <a:cubicBezTo>
                    <a:pt x="6986" y="11476"/>
                    <a:pt x="6535" y="11539"/>
                    <a:pt x="6079" y="11539"/>
                  </a:cubicBezTo>
                  <a:cubicBezTo>
                    <a:pt x="5988" y="11539"/>
                    <a:pt x="5897" y="11537"/>
                    <a:pt x="5806" y="11532"/>
                  </a:cubicBezTo>
                  <a:cubicBezTo>
                    <a:pt x="4165" y="11501"/>
                    <a:pt x="2614" y="10772"/>
                    <a:pt x="1581" y="9525"/>
                  </a:cubicBezTo>
                  <a:cubicBezTo>
                    <a:pt x="912" y="8766"/>
                    <a:pt x="487" y="7823"/>
                    <a:pt x="304" y="6820"/>
                  </a:cubicBezTo>
                  <a:cubicBezTo>
                    <a:pt x="122" y="5726"/>
                    <a:pt x="243" y="4601"/>
                    <a:pt x="699" y="3568"/>
                  </a:cubicBezTo>
                  <a:cubicBezTo>
                    <a:pt x="1616" y="1485"/>
                    <a:pt x="3648" y="189"/>
                    <a:pt x="5870" y="189"/>
                  </a:cubicBezTo>
                  <a:cubicBezTo>
                    <a:pt x="6080" y="189"/>
                    <a:pt x="6292" y="201"/>
                    <a:pt x="6505" y="224"/>
                  </a:cubicBezTo>
                  <a:cubicBezTo>
                    <a:pt x="7083" y="285"/>
                    <a:pt x="7630" y="437"/>
                    <a:pt x="8146" y="680"/>
                  </a:cubicBezTo>
                  <a:cubicBezTo>
                    <a:pt x="8663" y="893"/>
                    <a:pt x="9119" y="1167"/>
                    <a:pt x="9545" y="1531"/>
                  </a:cubicBezTo>
                  <a:cubicBezTo>
                    <a:pt x="11611" y="3294"/>
                    <a:pt x="12159" y="6273"/>
                    <a:pt x="10821" y="8644"/>
                  </a:cubicBezTo>
                  <a:cubicBezTo>
                    <a:pt x="10578" y="9130"/>
                    <a:pt x="10244" y="9586"/>
                    <a:pt x="9849" y="9951"/>
                  </a:cubicBezTo>
                  <a:cubicBezTo>
                    <a:pt x="9484" y="10285"/>
                    <a:pt x="9119" y="10559"/>
                    <a:pt x="8724" y="10832"/>
                  </a:cubicBezTo>
                  <a:cubicBezTo>
                    <a:pt x="8724" y="10832"/>
                    <a:pt x="8785" y="10832"/>
                    <a:pt x="8815" y="10772"/>
                  </a:cubicBezTo>
                  <a:lnTo>
                    <a:pt x="9058" y="10650"/>
                  </a:lnTo>
                  <a:cubicBezTo>
                    <a:pt x="9180" y="10559"/>
                    <a:pt x="9301" y="10498"/>
                    <a:pt x="9423" y="10407"/>
                  </a:cubicBezTo>
                  <a:cubicBezTo>
                    <a:pt x="9605" y="10285"/>
                    <a:pt x="9757" y="10164"/>
                    <a:pt x="9909" y="10012"/>
                  </a:cubicBezTo>
                  <a:cubicBezTo>
                    <a:pt x="10304" y="9647"/>
                    <a:pt x="10669" y="9191"/>
                    <a:pt x="10943" y="8705"/>
                  </a:cubicBezTo>
                  <a:cubicBezTo>
                    <a:pt x="11763" y="7246"/>
                    <a:pt x="11915" y="5513"/>
                    <a:pt x="11399" y="3933"/>
                  </a:cubicBezTo>
                  <a:cubicBezTo>
                    <a:pt x="11034" y="2960"/>
                    <a:pt x="10456" y="2079"/>
                    <a:pt x="9636" y="1379"/>
                  </a:cubicBezTo>
                  <a:cubicBezTo>
                    <a:pt x="8754" y="650"/>
                    <a:pt x="7690" y="164"/>
                    <a:pt x="6535" y="42"/>
                  </a:cubicBezTo>
                  <a:cubicBezTo>
                    <a:pt x="6303" y="14"/>
                    <a:pt x="6071" y="1"/>
                    <a:pt x="5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422100" y="2058075"/>
              <a:ext cx="649725" cy="664175"/>
            </a:xfrm>
            <a:custGeom>
              <a:avLst/>
              <a:gdLst/>
              <a:ahLst/>
              <a:cxnLst/>
              <a:rect l="l" t="t" r="r" b="b"/>
              <a:pathLst>
                <a:path w="25989" h="26567" extrusionOk="0">
                  <a:moveTo>
                    <a:pt x="13375" y="0"/>
                  </a:moveTo>
                  <a:lnTo>
                    <a:pt x="10426" y="304"/>
                  </a:lnTo>
                  <a:lnTo>
                    <a:pt x="10365" y="304"/>
                  </a:lnTo>
                  <a:lnTo>
                    <a:pt x="10365" y="365"/>
                  </a:lnTo>
                  <a:cubicBezTo>
                    <a:pt x="10306" y="1161"/>
                    <a:pt x="10276" y="1956"/>
                    <a:pt x="10219" y="2779"/>
                  </a:cubicBezTo>
                  <a:lnTo>
                    <a:pt x="10219" y="2779"/>
                  </a:lnTo>
                  <a:lnTo>
                    <a:pt x="8121" y="3873"/>
                  </a:lnTo>
                  <a:lnTo>
                    <a:pt x="8121" y="3873"/>
                  </a:lnTo>
                  <a:lnTo>
                    <a:pt x="5867" y="2250"/>
                  </a:lnTo>
                  <a:lnTo>
                    <a:pt x="5806" y="2219"/>
                  </a:lnTo>
                  <a:lnTo>
                    <a:pt x="5745" y="2250"/>
                  </a:lnTo>
                  <a:lnTo>
                    <a:pt x="3405" y="3952"/>
                  </a:lnTo>
                  <a:lnTo>
                    <a:pt x="3344" y="3982"/>
                  </a:lnTo>
                  <a:lnTo>
                    <a:pt x="3374" y="4073"/>
                  </a:lnTo>
                  <a:cubicBezTo>
                    <a:pt x="3761" y="4907"/>
                    <a:pt x="4178" y="5770"/>
                    <a:pt x="4566" y="6633"/>
                  </a:cubicBezTo>
                  <a:lnTo>
                    <a:pt x="4566" y="6633"/>
                  </a:lnTo>
                  <a:lnTo>
                    <a:pt x="3234" y="8630"/>
                  </a:lnTo>
                  <a:lnTo>
                    <a:pt x="3234" y="8630"/>
                  </a:lnTo>
                  <a:lnTo>
                    <a:pt x="760" y="8511"/>
                  </a:lnTo>
                  <a:lnTo>
                    <a:pt x="669" y="8511"/>
                  </a:lnTo>
                  <a:lnTo>
                    <a:pt x="669" y="8602"/>
                  </a:lnTo>
                  <a:cubicBezTo>
                    <a:pt x="456" y="9636"/>
                    <a:pt x="244" y="10669"/>
                    <a:pt x="0" y="11703"/>
                  </a:cubicBezTo>
                  <a:lnTo>
                    <a:pt x="0" y="11794"/>
                  </a:lnTo>
                  <a:lnTo>
                    <a:pt x="92" y="11824"/>
                  </a:lnTo>
                  <a:lnTo>
                    <a:pt x="2468" y="12715"/>
                  </a:lnTo>
                  <a:lnTo>
                    <a:pt x="2468" y="12715"/>
                  </a:lnTo>
                  <a:cubicBezTo>
                    <a:pt x="2527" y="13522"/>
                    <a:pt x="2611" y="14355"/>
                    <a:pt x="2670" y="15188"/>
                  </a:cubicBezTo>
                  <a:lnTo>
                    <a:pt x="2670" y="15188"/>
                  </a:lnTo>
                  <a:cubicBezTo>
                    <a:pt x="1891" y="15638"/>
                    <a:pt x="1083" y="16117"/>
                    <a:pt x="274" y="16566"/>
                  </a:cubicBezTo>
                  <a:lnTo>
                    <a:pt x="244" y="16596"/>
                  </a:lnTo>
                  <a:lnTo>
                    <a:pt x="152" y="16657"/>
                  </a:lnTo>
                  <a:lnTo>
                    <a:pt x="183" y="16718"/>
                  </a:lnTo>
                  <a:cubicBezTo>
                    <a:pt x="578" y="17660"/>
                    <a:pt x="1004" y="18572"/>
                    <a:pt x="1368" y="19423"/>
                  </a:cubicBezTo>
                  <a:lnTo>
                    <a:pt x="1399" y="19514"/>
                  </a:lnTo>
                  <a:lnTo>
                    <a:pt x="1490" y="19514"/>
                  </a:lnTo>
                  <a:lnTo>
                    <a:pt x="4017" y="19098"/>
                  </a:lnTo>
                  <a:lnTo>
                    <a:pt x="5660" y="21006"/>
                  </a:lnTo>
                  <a:lnTo>
                    <a:pt x="5660" y="21006"/>
                  </a:lnTo>
                  <a:cubicBezTo>
                    <a:pt x="5335" y="21836"/>
                    <a:pt x="5039" y="22664"/>
                    <a:pt x="4773" y="23405"/>
                  </a:cubicBezTo>
                  <a:lnTo>
                    <a:pt x="4742" y="23466"/>
                  </a:lnTo>
                  <a:lnTo>
                    <a:pt x="4803" y="23527"/>
                  </a:lnTo>
                  <a:lnTo>
                    <a:pt x="7174" y="25198"/>
                  </a:lnTo>
                  <a:lnTo>
                    <a:pt x="7235" y="25229"/>
                  </a:lnTo>
                  <a:lnTo>
                    <a:pt x="7295" y="25168"/>
                  </a:lnTo>
                  <a:lnTo>
                    <a:pt x="9109" y="23206"/>
                  </a:lnTo>
                  <a:lnTo>
                    <a:pt x="9109" y="23206"/>
                  </a:lnTo>
                  <a:lnTo>
                    <a:pt x="11565" y="23879"/>
                  </a:lnTo>
                  <a:lnTo>
                    <a:pt x="11565" y="23879"/>
                  </a:lnTo>
                  <a:lnTo>
                    <a:pt x="12341" y="26475"/>
                  </a:lnTo>
                  <a:lnTo>
                    <a:pt x="12372" y="26566"/>
                  </a:lnTo>
                  <a:lnTo>
                    <a:pt x="12432" y="26566"/>
                  </a:lnTo>
                  <a:lnTo>
                    <a:pt x="15290" y="26353"/>
                  </a:lnTo>
                  <a:lnTo>
                    <a:pt x="15320" y="26353"/>
                  </a:lnTo>
                  <a:lnTo>
                    <a:pt x="15320" y="26293"/>
                  </a:lnTo>
                  <a:cubicBezTo>
                    <a:pt x="15470" y="25483"/>
                    <a:pt x="15590" y="24673"/>
                    <a:pt x="15710" y="23951"/>
                  </a:cubicBezTo>
                  <a:lnTo>
                    <a:pt x="15710" y="23951"/>
                  </a:lnTo>
                  <a:lnTo>
                    <a:pt x="18063" y="22615"/>
                  </a:lnTo>
                  <a:lnTo>
                    <a:pt x="18063" y="22615"/>
                  </a:lnTo>
                  <a:lnTo>
                    <a:pt x="20001" y="24165"/>
                  </a:lnTo>
                  <a:lnTo>
                    <a:pt x="20062" y="24195"/>
                  </a:lnTo>
                  <a:lnTo>
                    <a:pt x="20122" y="24165"/>
                  </a:lnTo>
                  <a:lnTo>
                    <a:pt x="22645" y="22280"/>
                  </a:lnTo>
                  <a:lnTo>
                    <a:pt x="22676" y="22220"/>
                  </a:lnTo>
                  <a:lnTo>
                    <a:pt x="22645" y="22159"/>
                  </a:lnTo>
                  <a:cubicBezTo>
                    <a:pt x="22199" y="21416"/>
                    <a:pt x="21783" y="20672"/>
                    <a:pt x="21395" y="19986"/>
                  </a:cubicBezTo>
                  <a:lnTo>
                    <a:pt x="21395" y="19986"/>
                  </a:lnTo>
                  <a:lnTo>
                    <a:pt x="22656" y="17815"/>
                  </a:lnTo>
                  <a:lnTo>
                    <a:pt x="22656" y="17815"/>
                  </a:lnTo>
                  <a:lnTo>
                    <a:pt x="25168" y="17995"/>
                  </a:lnTo>
                  <a:lnTo>
                    <a:pt x="25229" y="17995"/>
                  </a:lnTo>
                  <a:lnTo>
                    <a:pt x="25229" y="17964"/>
                  </a:lnTo>
                  <a:cubicBezTo>
                    <a:pt x="25472" y="16900"/>
                    <a:pt x="25746" y="15928"/>
                    <a:pt x="25989" y="15046"/>
                  </a:cubicBezTo>
                  <a:lnTo>
                    <a:pt x="25989" y="15016"/>
                  </a:lnTo>
                  <a:lnTo>
                    <a:pt x="25928" y="15016"/>
                  </a:lnTo>
                  <a:lnTo>
                    <a:pt x="23768" y="13846"/>
                  </a:lnTo>
                  <a:lnTo>
                    <a:pt x="23768" y="13846"/>
                  </a:lnTo>
                  <a:cubicBezTo>
                    <a:pt x="23649" y="12803"/>
                    <a:pt x="23530" y="11935"/>
                    <a:pt x="23468" y="11215"/>
                  </a:cubicBezTo>
                  <a:lnTo>
                    <a:pt x="23468" y="11215"/>
                  </a:lnTo>
                  <a:lnTo>
                    <a:pt x="25047" y="10152"/>
                  </a:lnTo>
                  <a:lnTo>
                    <a:pt x="25411" y="9849"/>
                  </a:lnTo>
                  <a:lnTo>
                    <a:pt x="25016" y="10122"/>
                  </a:lnTo>
                  <a:lnTo>
                    <a:pt x="23436" y="11186"/>
                  </a:lnTo>
                  <a:lnTo>
                    <a:pt x="23709" y="13861"/>
                  </a:lnTo>
                  <a:lnTo>
                    <a:pt x="25857" y="15054"/>
                  </a:lnTo>
                  <a:lnTo>
                    <a:pt x="25857" y="15054"/>
                  </a:lnTo>
                  <a:cubicBezTo>
                    <a:pt x="25619" y="15915"/>
                    <a:pt x="25353" y="16863"/>
                    <a:pt x="25086" y="17869"/>
                  </a:cubicBezTo>
                  <a:lnTo>
                    <a:pt x="25086" y="17869"/>
                  </a:lnTo>
                  <a:lnTo>
                    <a:pt x="22584" y="17691"/>
                  </a:lnTo>
                  <a:lnTo>
                    <a:pt x="22524" y="17691"/>
                  </a:lnTo>
                  <a:lnTo>
                    <a:pt x="22524" y="17721"/>
                  </a:lnTo>
                  <a:lnTo>
                    <a:pt x="21277" y="19940"/>
                  </a:lnTo>
                  <a:lnTo>
                    <a:pt x="21247" y="19970"/>
                  </a:lnTo>
                  <a:lnTo>
                    <a:pt x="21277" y="20001"/>
                  </a:lnTo>
                  <a:cubicBezTo>
                    <a:pt x="21662" y="20680"/>
                    <a:pt x="22075" y="21418"/>
                    <a:pt x="22516" y="22157"/>
                  </a:cubicBezTo>
                  <a:lnTo>
                    <a:pt x="22516" y="22157"/>
                  </a:lnTo>
                  <a:lnTo>
                    <a:pt x="20078" y="23978"/>
                  </a:lnTo>
                  <a:lnTo>
                    <a:pt x="20078" y="23978"/>
                  </a:lnTo>
                  <a:lnTo>
                    <a:pt x="18116" y="22432"/>
                  </a:lnTo>
                  <a:lnTo>
                    <a:pt x="18086" y="22372"/>
                  </a:lnTo>
                  <a:lnTo>
                    <a:pt x="18025" y="22402"/>
                  </a:lnTo>
                  <a:lnTo>
                    <a:pt x="15593" y="23800"/>
                  </a:lnTo>
                  <a:lnTo>
                    <a:pt x="15563" y="23830"/>
                  </a:lnTo>
                  <a:lnTo>
                    <a:pt x="15563" y="23861"/>
                  </a:lnTo>
                  <a:cubicBezTo>
                    <a:pt x="15416" y="24595"/>
                    <a:pt x="15298" y="25358"/>
                    <a:pt x="15180" y="26176"/>
                  </a:cubicBezTo>
                  <a:lnTo>
                    <a:pt x="15180" y="26176"/>
                  </a:lnTo>
                  <a:lnTo>
                    <a:pt x="12474" y="26349"/>
                  </a:lnTo>
                  <a:lnTo>
                    <a:pt x="12474" y="26349"/>
                  </a:lnTo>
                  <a:cubicBezTo>
                    <a:pt x="12235" y="25545"/>
                    <a:pt x="11969" y="24657"/>
                    <a:pt x="11703" y="23770"/>
                  </a:cubicBezTo>
                  <a:lnTo>
                    <a:pt x="11703" y="23709"/>
                  </a:lnTo>
                  <a:lnTo>
                    <a:pt x="11642" y="23709"/>
                  </a:lnTo>
                  <a:lnTo>
                    <a:pt x="9089" y="23010"/>
                  </a:lnTo>
                  <a:lnTo>
                    <a:pt x="9028" y="23010"/>
                  </a:lnTo>
                  <a:lnTo>
                    <a:pt x="8998" y="23071"/>
                  </a:lnTo>
                  <a:lnTo>
                    <a:pt x="7192" y="24994"/>
                  </a:lnTo>
                  <a:lnTo>
                    <a:pt x="4984" y="23417"/>
                  </a:lnTo>
                  <a:lnTo>
                    <a:pt x="4984" y="23417"/>
                  </a:lnTo>
                  <a:cubicBezTo>
                    <a:pt x="5250" y="22677"/>
                    <a:pt x="5543" y="21856"/>
                    <a:pt x="5836" y="21034"/>
                  </a:cubicBezTo>
                  <a:lnTo>
                    <a:pt x="5836" y="20973"/>
                  </a:lnTo>
                  <a:lnTo>
                    <a:pt x="5806" y="20943"/>
                  </a:lnTo>
                  <a:cubicBezTo>
                    <a:pt x="5259" y="20335"/>
                    <a:pt x="4681" y="19636"/>
                    <a:pt x="4104" y="18967"/>
                  </a:cubicBezTo>
                  <a:lnTo>
                    <a:pt x="4043" y="18937"/>
                  </a:lnTo>
                  <a:lnTo>
                    <a:pt x="4013" y="18937"/>
                  </a:lnTo>
                  <a:lnTo>
                    <a:pt x="1490" y="19323"/>
                  </a:lnTo>
                  <a:lnTo>
                    <a:pt x="367" y="16761"/>
                  </a:lnTo>
                  <a:lnTo>
                    <a:pt x="2797" y="15381"/>
                  </a:lnTo>
                  <a:lnTo>
                    <a:pt x="2858" y="15350"/>
                  </a:lnTo>
                  <a:lnTo>
                    <a:pt x="2858" y="15289"/>
                  </a:lnTo>
                  <a:cubicBezTo>
                    <a:pt x="2766" y="14408"/>
                    <a:pt x="2706" y="13526"/>
                    <a:pt x="2645" y="12645"/>
                  </a:cubicBezTo>
                  <a:lnTo>
                    <a:pt x="2645" y="12584"/>
                  </a:lnTo>
                  <a:lnTo>
                    <a:pt x="2584" y="12584"/>
                  </a:lnTo>
                  <a:lnTo>
                    <a:pt x="262" y="11673"/>
                  </a:lnTo>
                  <a:lnTo>
                    <a:pt x="262" y="11673"/>
                  </a:lnTo>
                  <a:cubicBezTo>
                    <a:pt x="462" y="10673"/>
                    <a:pt x="662" y="9700"/>
                    <a:pt x="862" y="8727"/>
                  </a:cubicBezTo>
                  <a:lnTo>
                    <a:pt x="862" y="8727"/>
                  </a:lnTo>
                  <a:lnTo>
                    <a:pt x="3314" y="8845"/>
                  </a:lnTo>
                  <a:lnTo>
                    <a:pt x="3374" y="8845"/>
                  </a:lnTo>
                  <a:lnTo>
                    <a:pt x="3405" y="8815"/>
                  </a:lnTo>
                  <a:lnTo>
                    <a:pt x="4803" y="6718"/>
                  </a:lnTo>
                  <a:lnTo>
                    <a:pt x="4833" y="6657"/>
                  </a:lnTo>
                  <a:lnTo>
                    <a:pt x="4803" y="6627"/>
                  </a:lnTo>
                  <a:lnTo>
                    <a:pt x="3621" y="4057"/>
                  </a:lnTo>
                  <a:lnTo>
                    <a:pt x="5852" y="2435"/>
                  </a:lnTo>
                  <a:lnTo>
                    <a:pt x="8116" y="4073"/>
                  </a:lnTo>
                  <a:lnTo>
                    <a:pt x="8177" y="4104"/>
                  </a:lnTo>
                  <a:lnTo>
                    <a:pt x="8207" y="4073"/>
                  </a:lnTo>
                  <a:lnTo>
                    <a:pt x="10396" y="2949"/>
                  </a:lnTo>
                  <a:lnTo>
                    <a:pt x="10426" y="2949"/>
                  </a:lnTo>
                  <a:lnTo>
                    <a:pt x="10426" y="2888"/>
                  </a:lnTo>
                  <a:cubicBezTo>
                    <a:pt x="10486" y="2055"/>
                    <a:pt x="10545" y="1252"/>
                    <a:pt x="10605" y="478"/>
                  </a:cubicBezTo>
                  <a:lnTo>
                    <a:pt x="10605" y="478"/>
                  </a:lnTo>
                  <a:lnTo>
                    <a:pt x="13396" y="187"/>
                  </a:lnTo>
                  <a:lnTo>
                    <a:pt x="13396" y="187"/>
                  </a:lnTo>
                  <a:cubicBezTo>
                    <a:pt x="13722" y="1164"/>
                    <a:pt x="14020" y="2057"/>
                    <a:pt x="14347" y="2949"/>
                  </a:cubicBezTo>
                  <a:lnTo>
                    <a:pt x="14347" y="3010"/>
                  </a:lnTo>
                  <a:lnTo>
                    <a:pt x="14378" y="3010"/>
                  </a:lnTo>
                  <a:lnTo>
                    <a:pt x="16749" y="3405"/>
                  </a:lnTo>
                  <a:lnTo>
                    <a:pt x="16809" y="3405"/>
                  </a:lnTo>
                  <a:lnTo>
                    <a:pt x="16809" y="3374"/>
                  </a:lnTo>
                  <a:cubicBezTo>
                    <a:pt x="17468" y="2715"/>
                    <a:pt x="18069" y="2115"/>
                    <a:pt x="18610" y="1545"/>
                  </a:cubicBezTo>
                  <a:lnTo>
                    <a:pt x="18610" y="1545"/>
                  </a:lnTo>
                  <a:lnTo>
                    <a:pt x="20984" y="3118"/>
                  </a:lnTo>
                  <a:lnTo>
                    <a:pt x="20984" y="3118"/>
                  </a:lnTo>
                  <a:cubicBezTo>
                    <a:pt x="20628" y="3950"/>
                    <a:pt x="20330" y="4694"/>
                    <a:pt x="20062" y="5350"/>
                  </a:cubicBezTo>
                  <a:lnTo>
                    <a:pt x="20062" y="5380"/>
                  </a:lnTo>
                  <a:lnTo>
                    <a:pt x="20062" y="5411"/>
                  </a:lnTo>
                  <a:lnTo>
                    <a:pt x="21885" y="7690"/>
                  </a:lnTo>
                  <a:lnTo>
                    <a:pt x="21916" y="7690"/>
                  </a:lnTo>
                  <a:lnTo>
                    <a:pt x="24076" y="7360"/>
                  </a:lnTo>
                  <a:lnTo>
                    <a:pt x="24076" y="7360"/>
                  </a:lnTo>
                  <a:lnTo>
                    <a:pt x="25138" y="9210"/>
                  </a:lnTo>
                  <a:cubicBezTo>
                    <a:pt x="25259" y="9393"/>
                    <a:pt x="25351" y="9545"/>
                    <a:pt x="25411" y="9636"/>
                  </a:cubicBezTo>
                  <a:lnTo>
                    <a:pt x="25168" y="9210"/>
                  </a:lnTo>
                  <a:lnTo>
                    <a:pt x="24135" y="7326"/>
                  </a:lnTo>
                  <a:lnTo>
                    <a:pt x="24104" y="7326"/>
                  </a:lnTo>
                  <a:lnTo>
                    <a:pt x="21943" y="7626"/>
                  </a:lnTo>
                  <a:lnTo>
                    <a:pt x="21943" y="7626"/>
                  </a:lnTo>
                  <a:lnTo>
                    <a:pt x="20169" y="5370"/>
                  </a:lnTo>
                  <a:lnTo>
                    <a:pt x="20169" y="5370"/>
                  </a:lnTo>
                  <a:cubicBezTo>
                    <a:pt x="20438" y="4683"/>
                    <a:pt x="20737" y="3966"/>
                    <a:pt x="21065" y="3131"/>
                  </a:cubicBezTo>
                  <a:lnTo>
                    <a:pt x="21065" y="3070"/>
                  </a:lnTo>
                  <a:lnTo>
                    <a:pt x="21034" y="3040"/>
                  </a:lnTo>
                  <a:lnTo>
                    <a:pt x="18603" y="1429"/>
                  </a:lnTo>
                  <a:lnTo>
                    <a:pt x="18542" y="1399"/>
                  </a:lnTo>
                  <a:lnTo>
                    <a:pt x="18511" y="1429"/>
                  </a:lnTo>
                  <a:lnTo>
                    <a:pt x="16697" y="3274"/>
                  </a:lnTo>
                  <a:lnTo>
                    <a:pt x="16697" y="3274"/>
                  </a:lnTo>
                  <a:lnTo>
                    <a:pt x="14401" y="2867"/>
                  </a:lnTo>
                  <a:lnTo>
                    <a:pt x="14401" y="2867"/>
                  </a:lnTo>
                  <a:lnTo>
                    <a:pt x="13435" y="61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4598375" y="2943350"/>
              <a:ext cx="1996275" cy="1340450"/>
            </a:xfrm>
            <a:custGeom>
              <a:avLst/>
              <a:gdLst/>
              <a:ahLst/>
              <a:cxnLst/>
              <a:rect l="l" t="t" r="r" b="b"/>
              <a:pathLst>
                <a:path w="79851" h="53618" extrusionOk="0">
                  <a:moveTo>
                    <a:pt x="19545" y="0"/>
                  </a:moveTo>
                  <a:cubicBezTo>
                    <a:pt x="19150" y="0"/>
                    <a:pt x="18785" y="243"/>
                    <a:pt x="18633" y="639"/>
                  </a:cubicBezTo>
                  <a:lnTo>
                    <a:pt x="1" y="53618"/>
                  </a:lnTo>
                  <a:lnTo>
                    <a:pt x="58695" y="53618"/>
                  </a:lnTo>
                  <a:lnTo>
                    <a:pt x="79577" y="1368"/>
                  </a:lnTo>
                  <a:cubicBezTo>
                    <a:pt x="79850" y="730"/>
                    <a:pt x="79364" y="31"/>
                    <a:pt x="78695" y="31"/>
                  </a:cubicBezTo>
                  <a:lnTo>
                    <a:pt x="195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4662200" y="2996525"/>
              <a:ext cx="1848850" cy="1197625"/>
            </a:xfrm>
            <a:custGeom>
              <a:avLst/>
              <a:gdLst/>
              <a:ahLst/>
              <a:cxnLst/>
              <a:rect l="l" t="t" r="r" b="b"/>
              <a:pathLst>
                <a:path w="73954" h="47905" extrusionOk="0">
                  <a:moveTo>
                    <a:pt x="17661" y="1"/>
                  </a:moveTo>
                  <a:cubicBezTo>
                    <a:pt x="17418" y="1"/>
                    <a:pt x="17235" y="153"/>
                    <a:pt x="17144" y="366"/>
                  </a:cubicBezTo>
                  <a:lnTo>
                    <a:pt x="153" y="47205"/>
                  </a:lnTo>
                  <a:cubicBezTo>
                    <a:pt x="1" y="47540"/>
                    <a:pt x="274" y="47904"/>
                    <a:pt x="669" y="47904"/>
                  </a:cubicBezTo>
                  <a:lnTo>
                    <a:pt x="54105" y="47904"/>
                  </a:lnTo>
                  <a:cubicBezTo>
                    <a:pt x="54318" y="47904"/>
                    <a:pt x="54531" y="47783"/>
                    <a:pt x="54622" y="47570"/>
                  </a:cubicBezTo>
                  <a:lnTo>
                    <a:pt x="73802" y="730"/>
                  </a:lnTo>
                  <a:cubicBezTo>
                    <a:pt x="73954" y="396"/>
                    <a:pt x="73680" y="1"/>
                    <a:pt x="733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4071775" y="4194125"/>
              <a:ext cx="1993975" cy="91975"/>
            </a:xfrm>
            <a:custGeom>
              <a:avLst/>
              <a:gdLst/>
              <a:ahLst/>
              <a:cxnLst/>
              <a:rect l="l" t="t" r="r" b="b"/>
              <a:pathLst>
                <a:path w="79759" h="3679" extrusionOk="0">
                  <a:moveTo>
                    <a:pt x="0" y="0"/>
                  </a:moveTo>
                  <a:lnTo>
                    <a:pt x="0" y="3678"/>
                  </a:lnTo>
                  <a:lnTo>
                    <a:pt x="79759" y="3678"/>
                  </a:lnTo>
                  <a:lnTo>
                    <a:pt x="775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3463100" y="3027700"/>
              <a:ext cx="1405825" cy="820175"/>
            </a:xfrm>
            <a:custGeom>
              <a:avLst/>
              <a:gdLst/>
              <a:ahLst/>
              <a:cxnLst/>
              <a:rect l="l" t="t" r="r" b="b"/>
              <a:pathLst>
                <a:path w="56233" h="32807" extrusionOk="0">
                  <a:moveTo>
                    <a:pt x="43527" y="0"/>
                  </a:moveTo>
                  <a:cubicBezTo>
                    <a:pt x="43527" y="0"/>
                    <a:pt x="41946" y="19119"/>
                    <a:pt x="38481" y="20061"/>
                  </a:cubicBezTo>
                  <a:cubicBezTo>
                    <a:pt x="34949" y="21007"/>
                    <a:pt x="31224" y="21333"/>
                    <a:pt x="27749" y="21333"/>
                  </a:cubicBezTo>
                  <a:cubicBezTo>
                    <a:pt x="21955" y="21333"/>
                    <a:pt x="16855" y="20426"/>
                    <a:pt x="14499" y="19970"/>
                  </a:cubicBezTo>
                  <a:cubicBezTo>
                    <a:pt x="14074" y="19575"/>
                    <a:pt x="13557" y="19149"/>
                    <a:pt x="13010" y="18602"/>
                  </a:cubicBezTo>
                  <a:cubicBezTo>
                    <a:pt x="12554" y="18116"/>
                    <a:pt x="12159" y="17569"/>
                    <a:pt x="11885" y="16961"/>
                  </a:cubicBezTo>
                  <a:cubicBezTo>
                    <a:pt x="11490" y="16231"/>
                    <a:pt x="11186" y="15441"/>
                    <a:pt x="11004" y="14620"/>
                  </a:cubicBezTo>
                  <a:cubicBezTo>
                    <a:pt x="10947" y="14147"/>
                    <a:pt x="10559" y="13862"/>
                    <a:pt x="10194" y="13862"/>
                  </a:cubicBezTo>
                  <a:cubicBezTo>
                    <a:pt x="9974" y="13862"/>
                    <a:pt x="9762" y="13966"/>
                    <a:pt x="9636" y="14195"/>
                  </a:cubicBezTo>
                  <a:cubicBezTo>
                    <a:pt x="9301" y="14833"/>
                    <a:pt x="9149" y="17143"/>
                    <a:pt x="10426" y="19271"/>
                  </a:cubicBezTo>
                  <a:cubicBezTo>
                    <a:pt x="10669" y="19848"/>
                    <a:pt x="10335" y="20487"/>
                    <a:pt x="9727" y="20639"/>
                  </a:cubicBezTo>
                  <a:cubicBezTo>
                    <a:pt x="8116" y="21247"/>
                    <a:pt x="2493" y="22979"/>
                    <a:pt x="1581" y="23405"/>
                  </a:cubicBezTo>
                  <a:cubicBezTo>
                    <a:pt x="760" y="23800"/>
                    <a:pt x="0" y="24499"/>
                    <a:pt x="851" y="24621"/>
                  </a:cubicBezTo>
                  <a:cubicBezTo>
                    <a:pt x="938" y="24636"/>
                    <a:pt x="1065" y="24643"/>
                    <a:pt x="1222" y="24643"/>
                  </a:cubicBezTo>
                  <a:cubicBezTo>
                    <a:pt x="2186" y="24643"/>
                    <a:pt x="4306" y="24380"/>
                    <a:pt x="5497" y="24221"/>
                  </a:cubicBezTo>
                  <a:lnTo>
                    <a:pt x="5497" y="24221"/>
                  </a:lnTo>
                  <a:cubicBezTo>
                    <a:pt x="3814" y="24468"/>
                    <a:pt x="249" y="25071"/>
                    <a:pt x="365" y="25745"/>
                  </a:cubicBezTo>
                  <a:cubicBezTo>
                    <a:pt x="432" y="26079"/>
                    <a:pt x="956" y="26321"/>
                    <a:pt x="2078" y="26321"/>
                  </a:cubicBezTo>
                  <a:cubicBezTo>
                    <a:pt x="2245" y="26321"/>
                    <a:pt x="2426" y="26315"/>
                    <a:pt x="2621" y="26304"/>
                  </a:cubicBezTo>
                  <a:lnTo>
                    <a:pt x="2621" y="26304"/>
                  </a:lnTo>
                  <a:cubicBezTo>
                    <a:pt x="1635" y="26499"/>
                    <a:pt x="775" y="26721"/>
                    <a:pt x="578" y="26931"/>
                  </a:cubicBezTo>
                  <a:cubicBezTo>
                    <a:pt x="33" y="27462"/>
                    <a:pt x="954" y="27609"/>
                    <a:pt x="2136" y="27609"/>
                  </a:cubicBezTo>
                  <a:cubicBezTo>
                    <a:pt x="3590" y="27609"/>
                    <a:pt x="5440" y="27387"/>
                    <a:pt x="5441" y="27387"/>
                  </a:cubicBezTo>
                  <a:lnTo>
                    <a:pt x="5441" y="27387"/>
                  </a:lnTo>
                  <a:cubicBezTo>
                    <a:pt x="1186" y="27934"/>
                    <a:pt x="1247" y="27721"/>
                    <a:pt x="1186" y="28298"/>
                  </a:cubicBezTo>
                  <a:cubicBezTo>
                    <a:pt x="1155" y="28724"/>
                    <a:pt x="2128" y="28906"/>
                    <a:pt x="4469" y="28937"/>
                  </a:cubicBezTo>
                  <a:cubicBezTo>
                    <a:pt x="6353" y="28967"/>
                    <a:pt x="8298" y="29362"/>
                    <a:pt x="11186" y="29545"/>
                  </a:cubicBezTo>
                  <a:cubicBezTo>
                    <a:pt x="11186" y="29545"/>
                    <a:pt x="22714" y="32807"/>
                    <a:pt x="33685" y="32807"/>
                  </a:cubicBezTo>
                  <a:cubicBezTo>
                    <a:pt x="42213" y="32807"/>
                    <a:pt x="50405" y="30836"/>
                    <a:pt x="52585" y="23830"/>
                  </a:cubicBezTo>
                  <a:cubicBezTo>
                    <a:pt x="55290" y="15198"/>
                    <a:pt x="55321" y="11915"/>
                    <a:pt x="56232" y="6231"/>
                  </a:cubicBezTo>
                  <a:lnTo>
                    <a:pt x="43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3517050" y="3704275"/>
              <a:ext cx="145925" cy="18050"/>
            </a:xfrm>
            <a:custGeom>
              <a:avLst/>
              <a:gdLst/>
              <a:ahLst/>
              <a:cxnLst/>
              <a:rect l="l" t="t" r="r" b="b"/>
              <a:pathLst>
                <a:path w="5837" h="722" extrusionOk="0">
                  <a:moveTo>
                    <a:pt x="5355" y="0"/>
                  </a:moveTo>
                  <a:cubicBezTo>
                    <a:pt x="4829" y="0"/>
                    <a:pt x="3921" y="55"/>
                    <a:pt x="2888" y="172"/>
                  </a:cubicBezTo>
                  <a:cubicBezTo>
                    <a:pt x="1307" y="324"/>
                    <a:pt x="0" y="536"/>
                    <a:pt x="0" y="658"/>
                  </a:cubicBezTo>
                  <a:cubicBezTo>
                    <a:pt x="0" y="701"/>
                    <a:pt x="168" y="721"/>
                    <a:pt x="457" y="721"/>
                  </a:cubicBezTo>
                  <a:cubicBezTo>
                    <a:pt x="982" y="721"/>
                    <a:pt x="1909" y="654"/>
                    <a:pt x="2949" y="536"/>
                  </a:cubicBezTo>
                  <a:cubicBezTo>
                    <a:pt x="4560" y="384"/>
                    <a:pt x="5836" y="172"/>
                    <a:pt x="5836" y="50"/>
                  </a:cubicBezTo>
                  <a:cubicBezTo>
                    <a:pt x="5826" y="17"/>
                    <a:pt x="5650" y="0"/>
                    <a:pt x="5355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3507175" y="3663425"/>
              <a:ext cx="155050" cy="27225"/>
            </a:xfrm>
            <a:custGeom>
              <a:avLst/>
              <a:gdLst/>
              <a:ahLst/>
              <a:cxnLst/>
              <a:rect l="l" t="t" r="r" b="b"/>
              <a:pathLst>
                <a:path w="6202" h="1089" extrusionOk="0">
                  <a:moveTo>
                    <a:pt x="5961" y="0"/>
                  </a:moveTo>
                  <a:cubicBezTo>
                    <a:pt x="5488" y="0"/>
                    <a:pt x="4367" y="138"/>
                    <a:pt x="3070" y="347"/>
                  </a:cubicBezTo>
                  <a:cubicBezTo>
                    <a:pt x="1368" y="651"/>
                    <a:pt x="0" y="954"/>
                    <a:pt x="31" y="1046"/>
                  </a:cubicBezTo>
                  <a:cubicBezTo>
                    <a:pt x="38" y="1075"/>
                    <a:pt x="123" y="1088"/>
                    <a:pt x="270" y="1088"/>
                  </a:cubicBezTo>
                  <a:cubicBezTo>
                    <a:pt x="744" y="1088"/>
                    <a:pt x="1864" y="950"/>
                    <a:pt x="3161" y="742"/>
                  </a:cubicBezTo>
                  <a:cubicBezTo>
                    <a:pt x="4833" y="468"/>
                    <a:pt x="6201" y="134"/>
                    <a:pt x="6201" y="43"/>
                  </a:cubicBezTo>
                  <a:cubicBezTo>
                    <a:pt x="6194" y="14"/>
                    <a:pt x="6109" y="0"/>
                    <a:pt x="596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3514775" y="3620500"/>
              <a:ext cx="146675" cy="27950"/>
            </a:xfrm>
            <a:custGeom>
              <a:avLst/>
              <a:gdLst/>
              <a:ahLst/>
              <a:cxnLst/>
              <a:rect l="l" t="t" r="r" b="b"/>
              <a:pathLst>
                <a:path w="5867" h="1118" extrusionOk="0">
                  <a:moveTo>
                    <a:pt x="5677" y="1"/>
                  </a:moveTo>
                  <a:cubicBezTo>
                    <a:pt x="5278" y="1"/>
                    <a:pt x="4181" y="142"/>
                    <a:pt x="2888" y="361"/>
                  </a:cubicBezTo>
                  <a:cubicBezTo>
                    <a:pt x="1277" y="665"/>
                    <a:pt x="0" y="969"/>
                    <a:pt x="0" y="1091"/>
                  </a:cubicBezTo>
                  <a:cubicBezTo>
                    <a:pt x="6" y="1109"/>
                    <a:pt x="62" y="1117"/>
                    <a:pt x="160" y="1117"/>
                  </a:cubicBezTo>
                  <a:cubicBezTo>
                    <a:pt x="558" y="1117"/>
                    <a:pt x="1655" y="976"/>
                    <a:pt x="2949" y="757"/>
                  </a:cubicBezTo>
                  <a:cubicBezTo>
                    <a:pt x="4560" y="453"/>
                    <a:pt x="5867" y="149"/>
                    <a:pt x="5836" y="27"/>
                  </a:cubicBezTo>
                  <a:cubicBezTo>
                    <a:pt x="5830" y="9"/>
                    <a:pt x="5775" y="1"/>
                    <a:pt x="567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4868900" y="3843050"/>
              <a:ext cx="923300" cy="345025"/>
            </a:xfrm>
            <a:custGeom>
              <a:avLst/>
              <a:gdLst/>
              <a:ahLst/>
              <a:cxnLst/>
              <a:rect l="l" t="t" r="r" b="b"/>
              <a:pathLst>
                <a:path w="36932" h="13801" extrusionOk="0">
                  <a:moveTo>
                    <a:pt x="34560" y="1"/>
                  </a:moveTo>
                  <a:lnTo>
                    <a:pt x="1429" y="3071"/>
                  </a:lnTo>
                  <a:lnTo>
                    <a:pt x="0" y="13800"/>
                  </a:lnTo>
                  <a:lnTo>
                    <a:pt x="36931" y="13800"/>
                  </a:lnTo>
                  <a:lnTo>
                    <a:pt x="345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642450" y="2524275"/>
              <a:ext cx="1119350" cy="1469250"/>
            </a:xfrm>
            <a:custGeom>
              <a:avLst/>
              <a:gdLst/>
              <a:ahLst/>
              <a:cxnLst/>
              <a:rect l="l" t="t" r="r" b="b"/>
              <a:pathLst>
                <a:path w="44774" h="58770" extrusionOk="0">
                  <a:moveTo>
                    <a:pt x="11589" y="1"/>
                  </a:moveTo>
                  <a:cubicBezTo>
                    <a:pt x="10125" y="1"/>
                    <a:pt x="8660" y="96"/>
                    <a:pt x="7204" y="289"/>
                  </a:cubicBezTo>
                  <a:lnTo>
                    <a:pt x="6505" y="380"/>
                  </a:lnTo>
                  <a:cubicBezTo>
                    <a:pt x="3587" y="684"/>
                    <a:pt x="1125" y="2660"/>
                    <a:pt x="122" y="5395"/>
                  </a:cubicBezTo>
                  <a:cubicBezTo>
                    <a:pt x="122" y="5395"/>
                    <a:pt x="0" y="13329"/>
                    <a:pt x="2432" y="18587"/>
                  </a:cubicBezTo>
                  <a:lnTo>
                    <a:pt x="10213" y="35669"/>
                  </a:lnTo>
                  <a:lnTo>
                    <a:pt x="9089" y="58770"/>
                  </a:lnTo>
                  <a:lnTo>
                    <a:pt x="44773" y="54727"/>
                  </a:lnTo>
                  <a:lnTo>
                    <a:pt x="39181" y="32417"/>
                  </a:lnTo>
                  <a:cubicBezTo>
                    <a:pt x="39181" y="32417"/>
                    <a:pt x="35351" y="6550"/>
                    <a:pt x="28360" y="3693"/>
                  </a:cubicBezTo>
                  <a:cubicBezTo>
                    <a:pt x="25928" y="2751"/>
                    <a:pt x="23436" y="1961"/>
                    <a:pt x="20913" y="1292"/>
                  </a:cubicBezTo>
                  <a:cubicBezTo>
                    <a:pt x="17883" y="441"/>
                    <a:pt x="14739" y="1"/>
                    <a:pt x="1158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5103700" y="3967675"/>
              <a:ext cx="7625" cy="209000"/>
            </a:xfrm>
            <a:custGeom>
              <a:avLst/>
              <a:gdLst/>
              <a:ahLst/>
              <a:cxnLst/>
              <a:rect l="l" t="t" r="r" b="b"/>
              <a:pathLst>
                <a:path w="305" h="8360" extrusionOk="0">
                  <a:moveTo>
                    <a:pt x="61" y="0"/>
                  </a:moveTo>
                  <a:cubicBezTo>
                    <a:pt x="1" y="0"/>
                    <a:pt x="1" y="1885"/>
                    <a:pt x="61" y="4195"/>
                  </a:cubicBezTo>
                  <a:cubicBezTo>
                    <a:pt x="92" y="6505"/>
                    <a:pt x="183" y="8359"/>
                    <a:pt x="213" y="8359"/>
                  </a:cubicBezTo>
                  <a:cubicBezTo>
                    <a:pt x="305" y="8359"/>
                    <a:pt x="274" y="6505"/>
                    <a:pt x="213" y="4195"/>
                  </a:cubicBezTo>
                  <a:cubicBezTo>
                    <a:pt x="183" y="1885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5141700" y="3988950"/>
              <a:ext cx="43350" cy="39650"/>
            </a:xfrm>
            <a:custGeom>
              <a:avLst/>
              <a:gdLst/>
              <a:ahLst/>
              <a:cxnLst/>
              <a:rect l="l" t="t" r="r" b="b"/>
              <a:pathLst>
                <a:path w="1734" h="1586" extrusionOk="0">
                  <a:moveTo>
                    <a:pt x="396" y="1"/>
                  </a:moveTo>
                  <a:cubicBezTo>
                    <a:pt x="396" y="1"/>
                    <a:pt x="122" y="153"/>
                    <a:pt x="61" y="578"/>
                  </a:cubicBezTo>
                  <a:cubicBezTo>
                    <a:pt x="0" y="852"/>
                    <a:pt x="92" y="1095"/>
                    <a:pt x="274" y="1308"/>
                  </a:cubicBezTo>
                  <a:cubicBezTo>
                    <a:pt x="432" y="1489"/>
                    <a:pt x="675" y="1585"/>
                    <a:pt x="914" y="1585"/>
                  </a:cubicBezTo>
                  <a:cubicBezTo>
                    <a:pt x="996" y="1585"/>
                    <a:pt x="1078" y="1574"/>
                    <a:pt x="1156" y="1551"/>
                  </a:cubicBezTo>
                  <a:cubicBezTo>
                    <a:pt x="1490" y="1429"/>
                    <a:pt x="1703" y="1125"/>
                    <a:pt x="1733" y="791"/>
                  </a:cubicBezTo>
                  <a:cubicBezTo>
                    <a:pt x="1733" y="372"/>
                    <a:pt x="1396" y="67"/>
                    <a:pt x="1011" y="67"/>
                  </a:cubicBezTo>
                  <a:cubicBezTo>
                    <a:pt x="949" y="67"/>
                    <a:pt x="885" y="75"/>
                    <a:pt x="821" y="92"/>
                  </a:cubicBezTo>
                  <a:cubicBezTo>
                    <a:pt x="700" y="122"/>
                    <a:pt x="669" y="183"/>
                    <a:pt x="669" y="183"/>
                  </a:cubicBezTo>
                  <a:cubicBezTo>
                    <a:pt x="722" y="175"/>
                    <a:pt x="776" y="171"/>
                    <a:pt x="828" y="171"/>
                  </a:cubicBezTo>
                  <a:cubicBezTo>
                    <a:pt x="985" y="171"/>
                    <a:pt x="1133" y="206"/>
                    <a:pt x="1247" y="274"/>
                  </a:cubicBezTo>
                  <a:cubicBezTo>
                    <a:pt x="1459" y="365"/>
                    <a:pt x="1551" y="578"/>
                    <a:pt x="1551" y="791"/>
                  </a:cubicBezTo>
                  <a:cubicBezTo>
                    <a:pt x="1520" y="1034"/>
                    <a:pt x="1338" y="1277"/>
                    <a:pt x="1095" y="1368"/>
                  </a:cubicBezTo>
                  <a:cubicBezTo>
                    <a:pt x="1034" y="1383"/>
                    <a:pt x="975" y="1391"/>
                    <a:pt x="916" y="1391"/>
                  </a:cubicBezTo>
                  <a:cubicBezTo>
                    <a:pt x="503" y="1391"/>
                    <a:pt x="156" y="1034"/>
                    <a:pt x="183" y="608"/>
                  </a:cubicBezTo>
                  <a:cubicBezTo>
                    <a:pt x="213" y="396"/>
                    <a:pt x="304" y="183"/>
                    <a:pt x="3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5382575" y="3932725"/>
              <a:ext cx="365550" cy="161000"/>
            </a:xfrm>
            <a:custGeom>
              <a:avLst/>
              <a:gdLst/>
              <a:ahLst/>
              <a:cxnLst/>
              <a:rect l="l" t="t" r="r" b="b"/>
              <a:pathLst>
                <a:path w="14622" h="6440" extrusionOk="0">
                  <a:moveTo>
                    <a:pt x="1" y="0"/>
                  </a:moveTo>
                  <a:cubicBezTo>
                    <a:pt x="1" y="0"/>
                    <a:pt x="1" y="61"/>
                    <a:pt x="31" y="152"/>
                  </a:cubicBezTo>
                  <a:cubicBezTo>
                    <a:pt x="92" y="274"/>
                    <a:pt x="122" y="426"/>
                    <a:pt x="244" y="639"/>
                  </a:cubicBezTo>
                  <a:cubicBezTo>
                    <a:pt x="487" y="1216"/>
                    <a:pt x="791" y="1794"/>
                    <a:pt x="1156" y="2310"/>
                  </a:cubicBezTo>
                  <a:cubicBezTo>
                    <a:pt x="3009" y="4955"/>
                    <a:pt x="6006" y="6440"/>
                    <a:pt x="9108" y="6440"/>
                  </a:cubicBezTo>
                  <a:cubicBezTo>
                    <a:pt x="10177" y="6440"/>
                    <a:pt x="11259" y="6263"/>
                    <a:pt x="12311" y="5897"/>
                  </a:cubicBezTo>
                  <a:cubicBezTo>
                    <a:pt x="12919" y="5684"/>
                    <a:pt x="13497" y="5411"/>
                    <a:pt x="14044" y="5107"/>
                  </a:cubicBezTo>
                  <a:cubicBezTo>
                    <a:pt x="14196" y="5016"/>
                    <a:pt x="14317" y="4924"/>
                    <a:pt x="14469" y="4803"/>
                  </a:cubicBezTo>
                  <a:cubicBezTo>
                    <a:pt x="14530" y="4772"/>
                    <a:pt x="14560" y="4742"/>
                    <a:pt x="14621" y="4712"/>
                  </a:cubicBezTo>
                  <a:lnTo>
                    <a:pt x="14621" y="4712"/>
                  </a:lnTo>
                  <a:cubicBezTo>
                    <a:pt x="14408" y="4803"/>
                    <a:pt x="14196" y="4894"/>
                    <a:pt x="13983" y="5016"/>
                  </a:cubicBezTo>
                  <a:cubicBezTo>
                    <a:pt x="13436" y="5319"/>
                    <a:pt x="12858" y="5563"/>
                    <a:pt x="12281" y="5775"/>
                  </a:cubicBezTo>
                  <a:cubicBezTo>
                    <a:pt x="11399" y="6049"/>
                    <a:pt x="10457" y="6201"/>
                    <a:pt x="9545" y="6262"/>
                  </a:cubicBezTo>
                  <a:cubicBezTo>
                    <a:pt x="9416" y="6267"/>
                    <a:pt x="9288" y="6269"/>
                    <a:pt x="9159" y="6269"/>
                  </a:cubicBezTo>
                  <a:cubicBezTo>
                    <a:pt x="6986" y="6269"/>
                    <a:pt x="4886" y="5544"/>
                    <a:pt x="3192" y="4195"/>
                  </a:cubicBezTo>
                  <a:cubicBezTo>
                    <a:pt x="1977" y="3253"/>
                    <a:pt x="974" y="2006"/>
                    <a:pt x="305" y="608"/>
                  </a:cubicBezTo>
                  <a:cubicBezTo>
                    <a:pt x="123" y="21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4685000" y="2915225"/>
              <a:ext cx="342750" cy="58025"/>
            </a:xfrm>
            <a:custGeom>
              <a:avLst/>
              <a:gdLst/>
              <a:ahLst/>
              <a:cxnLst/>
              <a:rect l="l" t="t" r="r" b="b"/>
              <a:pathLst>
                <a:path w="13710" h="2321" extrusionOk="0">
                  <a:moveTo>
                    <a:pt x="13709" y="1"/>
                  </a:moveTo>
                  <a:lnTo>
                    <a:pt x="13709" y="1"/>
                  </a:lnTo>
                  <a:cubicBezTo>
                    <a:pt x="13557" y="122"/>
                    <a:pt x="13375" y="244"/>
                    <a:pt x="13253" y="365"/>
                  </a:cubicBezTo>
                  <a:cubicBezTo>
                    <a:pt x="12828" y="700"/>
                    <a:pt x="12402" y="1004"/>
                    <a:pt x="11946" y="1308"/>
                  </a:cubicBezTo>
                  <a:cubicBezTo>
                    <a:pt x="11277" y="1733"/>
                    <a:pt x="10548" y="2037"/>
                    <a:pt x="9758" y="2128"/>
                  </a:cubicBezTo>
                  <a:cubicBezTo>
                    <a:pt x="9689" y="2130"/>
                    <a:pt x="9620" y="2132"/>
                    <a:pt x="9551" y="2132"/>
                  </a:cubicBezTo>
                  <a:cubicBezTo>
                    <a:pt x="8651" y="2132"/>
                    <a:pt x="7780" y="1946"/>
                    <a:pt x="6961" y="1551"/>
                  </a:cubicBezTo>
                  <a:cubicBezTo>
                    <a:pt x="6019" y="1125"/>
                    <a:pt x="5138" y="639"/>
                    <a:pt x="4286" y="335"/>
                  </a:cubicBezTo>
                  <a:cubicBezTo>
                    <a:pt x="3744" y="118"/>
                    <a:pt x="3170" y="9"/>
                    <a:pt x="2587" y="9"/>
                  </a:cubicBezTo>
                  <a:cubicBezTo>
                    <a:pt x="2354" y="9"/>
                    <a:pt x="2120" y="27"/>
                    <a:pt x="1885" y="61"/>
                  </a:cubicBezTo>
                  <a:cubicBezTo>
                    <a:pt x="1338" y="122"/>
                    <a:pt x="821" y="335"/>
                    <a:pt x="396" y="700"/>
                  </a:cubicBezTo>
                  <a:cubicBezTo>
                    <a:pt x="305" y="791"/>
                    <a:pt x="183" y="882"/>
                    <a:pt x="92" y="1004"/>
                  </a:cubicBezTo>
                  <a:cubicBezTo>
                    <a:pt x="61" y="1034"/>
                    <a:pt x="31" y="1095"/>
                    <a:pt x="1" y="1125"/>
                  </a:cubicBezTo>
                  <a:cubicBezTo>
                    <a:pt x="3" y="1127"/>
                    <a:pt x="6" y="1129"/>
                    <a:pt x="9" y="1129"/>
                  </a:cubicBezTo>
                  <a:cubicBezTo>
                    <a:pt x="50" y="1129"/>
                    <a:pt x="175" y="958"/>
                    <a:pt x="457" y="760"/>
                  </a:cubicBezTo>
                  <a:cubicBezTo>
                    <a:pt x="882" y="457"/>
                    <a:pt x="1368" y="244"/>
                    <a:pt x="1916" y="183"/>
                  </a:cubicBezTo>
                  <a:cubicBezTo>
                    <a:pt x="2068" y="171"/>
                    <a:pt x="2220" y="165"/>
                    <a:pt x="2372" y="165"/>
                  </a:cubicBezTo>
                  <a:cubicBezTo>
                    <a:pt x="3008" y="165"/>
                    <a:pt x="3637" y="272"/>
                    <a:pt x="4226" y="517"/>
                  </a:cubicBezTo>
                  <a:cubicBezTo>
                    <a:pt x="5046" y="821"/>
                    <a:pt x="5928" y="1308"/>
                    <a:pt x="6870" y="1733"/>
                  </a:cubicBezTo>
                  <a:cubicBezTo>
                    <a:pt x="7679" y="2111"/>
                    <a:pt x="8560" y="2321"/>
                    <a:pt x="9428" y="2321"/>
                  </a:cubicBezTo>
                  <a:cubicBezTo>
                    <a:pt x="9538" y="2321"/>
                    <a:pt x="9648" y="2317"/>
                    <a:pt x="9758" y="2311"/>
                  </a:cubicBezTo>
                  <a:cubicBezTo>
                    <a:pt x="10578" y="2189"/>
                    <a:pt x="11338" y="1885"/>
                    <a:pt x="12007" y="1429"/>
                  </a:cubicBezTo>
                  <a:cubicBezTo>
                    <a:pt x="12463" y="1125"/>
                    <a:pt x="12888" y="791"/>
                    <a:pt x="13284" y="426"/>
                  </a:cubicBezTo>
                  <a:cubicBezTo>
                    <a:pt x="13436" y="305"/>
                    <a:pt x="13588" y="153"/>
                    <a:pt x="137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649300" y="2690225"/>
              <a:ext cx="144400" cy="40025"/>
            </a:xfrm>
            <a:custGeom>
              <a:avLst/>
              <a:gdLst/>
              <a:ahLst/>
              <a:cxnLst/>
              <a:rect l="l" t="t" r="r" b="b"/>
              <a:pathLst>
                <a:path w="5776" h="1601" extrusionOk="0">
                  <a:moveTo>
                    <a:pt x="5767" y="1"/>
                  </a:moveTo>
                  <a:cubicBezTo>
                    <a:pt x="5713" y="1"/>
                    <a:pt x="5471" y="205"/>
                    <a:pt x="5015" y="490"/>
                  </a:cubicBezTo>
                  <a:cubicBezTo>
                    <a:pt x="3994" y="1088"/>
                    <a:pt x="2829" y="1420"/>
                    <a:pt x="1656" y="1420"/>
                  </a:cubicBezTo>
                  <a:cubicBezTo>
                    <a:pt x="1398" y="1420"/>
                    <a:pt x="1139" y="1404"/>
                    <a:pt x="882" y="1371"/>
                  </a:cubicBezTo>
                  <a:cubicBezTo>
                    <a:pt x="409" y="1319"/>
                    <a:pt x="95" y="1244"/>
                    <a:pt x="18" y="1244"/>
                  </a:cubicBezTo>
                  <a:cubicBezTo>
                    <a:pt x="6" y="1244"/>
                    <a:pt x="0" y="1246"/>
                    <a:pt x="0" y="1250"/>
                  </a:cubicBezTo>
                  <a:cubicBezTo>
                    <a:pt x="274" y="1402"/>
                    <a:pt x="547" y="1493"/>
                    <a:pt x="882" y="1523"/>
                  </a:cubicBezTo>
                  <a:cubicBezTo>
                    <a:pt x="1194" y="1575"/>
                    <a:pt x="1509" y="1601"/>
                    <a:pt x="1824" y="1601"/>
                  </a:cubicBezTo>
                  <a:cubicBezTo>
                    <a:pt x="2979" y="1601"/>
                    <a:pt x="4127" y="1256"/>
                    <a:pt x="5107" y="611"/>
                  </a:cubicBezTo>
                  <a:cubicBezTo>
                    <a:pt x="5350" y="429"/>
                    <a:pt x="5593" y="247"/>
                    <a:pt x="5775" y="3"/>
                  </a:cubicBezTo>
                  <a:cubicBezTo>
                    <a:pt x="5773" y="2"/>
                    <a:pt x="5771" y="1"/>
                    <a:pt x="57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832425" y="3227300"/>
              <a:ext cx="767525" cy="95925"/>
            </a:xfrm>
            <a:custGeom>
              <a:avLst/>
              <a:gdLst/>
              <a:ahLst/>
              <a:cxnLst/>
              <a:rect l="l" t="t" r="r" b="b"/>
              <a:pathLst>
                <a:path w="30701" h="3837" extrusionOk="0">
                  <a:moveTo>
                    <a:pt x="20400" y="0"/>
                  </a:moveTo>
                  <a:cubicBezTo>
                    <a:pt x="19690" y="0"/>
                    <a:pt x="18979" y="81"/>
                    <a:pt x="18268" y="253"/>
                  </a:cubicBezTo>
                  <a:cubicBezTo>
                    <a:pt x="17235" y="496"/>
                    <a:pt x="16201" y="831"/>
                    <a:pt x="15229" y="1256"/>
                  </a:cubicBezTo>
                  <a:cubicBezTo>
                    <a:pt x="13192" y="2107"/>
                    <a:pt x="11277" y="3050"/>
                    <a:pt x="9423" y="3414"/>
                  </a:cubicBezTo>
                  <a:cubicBezTo>
                    <a:pt x="8666" y="3583"/>
                    <a:pt x="7895" y="3667"/>
                    <a:pt x="7124" y="3667"/>
                  </a:cubicBezTo>
                  <a:cubicBezTo>
                    <a:pt x="6223" y="3667"/>
                    <a:pt x="5322" y="3552"/>
                    <a:pt x="4438" y="3323"/>
                  </a:cubicBezTo>
                  <a:cubicBezTo>
                    <a:pt x="3344" y="3080"/>
                    <a:pt x="2250" y="2746"/>
                    <a:pt x="1186" y="2351"/>
                  </a:cubicBezTo>
                  <a:lnTo>
                    <a:pt x="304" y="2047"/>
                  </a:lnTo>
                  <a:cubicBezTo>
                    <a:pt x="183" y="1986"/>
                    <a:pt x="92" y="1955"/>
                    <a:pt x="0" y="1955"/>
                  </a:cubicBezTo>
                  <a:cubicBezTo>
                    <a:pt x="92" y="1986"/>
                    <a:pt x="183" y="2047"/>
                    <a:pt x="274" y="2077"/>
                  </a:cubicBezTo>
                  <a:lnTo>
                    <a:pt x="1155" y="2411"/>
                  </a:lnTo>
                  <a:cubicBezTo>
                    <a:pt x="2219" y="2837"/>
                    <a:pt x="3283" y="3202"/>
                    <a:pt x="4408" y="3475"/>
                  </a:cubicBezTo>
                  <a:cubicBezTo>
                    <a:pt x="5323" y="3712"/>
                    <a:pt x="6266" y="3836"/>
                    <a:pt x="7211" y="3836"/>
                  </a:cubicBezTo>
                  <a:cubicBezTo>
                    <a:pt x="7962" y="3836"/>
                    <a:pt x="8714" y="3758"/>
                    <a:pt x="9453" y="3597"/>
                  </a:cubicBezTo>
                  <a:cubicBezTo>
                    <a:pt x="11368" y="3202"/>
                    <a:pt x="13283" y="2290"/>
                    <a:pt x="15289" y="1439"/>
                  </a:cubicBezTo>
                  <a:cubicBezTo>
                    <a:pt x="16262" y="1013"/>
                    <a:pt x="17296" y="679"/>
                    <a:pt x="18329" y="436"/>
                  </a:cubicBezTo>
                  <a:cubicBezTo>
                    <a:pt x="19047" y="279"/>
                    <a:pt x="19766" y="188"/>
                    <a:pt x="20497" y="188"/>
                  </a:cubicBezTo>
                  <a:cubicBezTo>
                    <a:pt x="20755" y="188"/>
                    <a:pt x="21015" y="199"/>
                    <a:pt x="21277" y="223"/>
                  </a:cubicBezTo>
                  <a:cubicBezTo>
                    <a:pt x="22159" y="345"/>
                    <a:pt x="23071" y="496"/>
                    <a:pt x="23922" y="740"/>
                  </a:cubicBezTo>
                  <a:cubicBezTo>
                    <a:pt x="24682" y="952"/>
                    <a:pt x="25472" y="1104"/>
                    <a:pt x="26262" y="1226"/>
                  </a:cubicBezTo>
                  <a:cubicBezTo>
                    <a:pt x="26630" y="1286"/>
                    <a:pt x="27005" y="1316"/>
                    <a:pt x="27380" y="1316"/>
                  </a:cubicBezTo>
                  <a:cubicBezTo>
                    <a:pt x="28150" y="1316"/>
                    <a:pt x="28921" y="1188"/>
                    <a:pt x="29636" y="922"/>
                  </a:cubicBezTo>
                  <a:cubicBezTo>
                    <a:pt x="29940" y="800"/>
                    <a:pt x="30214" y="648"/>
                    <a:pt x="30457" y="466"/>
                  </a:cubicBezTo>
                  <a:cubicBezTo>
                    <a:pt x="30548" y="405"/>
                    <a:pt x="30639" y="314"/>
                    <a:pt x="30700" y="253"/>
                  </a:cubicBezTo>
                  <a:lnTo>
                    <a:pt x="30700" y="253"/>
                  </a:lnTo>
                  <a:cubicBezTo>
                    <a:pt x="30366" y="496"/>
                    <a:pt x="29971" y="679"/>
                    <a:pt x="29575" y="831"/>
                  </a:cubicBezTo>
                  <a:cubicBezTo>
                    <a:pt x="28871" y="1066"/>
                    <a:pt x="28142" y="1187"/>
                    <a:pt x="27419" y="1187"/>
                  </a:cubicBezTo>
                  <a:cubicBezTo>
                    <a:pt x="27020" y="1187"/>
                    <a:pt x="26622" y="1150"/>
                    <a:pt x="26232" y="1074"/>
                  </a:cubicBezTo>
                  <a:cubicBezTo>
                    <a:pt x="25442" y="952"/>
                    <a:pt x="24682" y="800"/>
                    <a:pt x="23952" y="588"/>
                  </a:cubicBezTo>
                  <a:cubicBezTo>
                    <a:pt x="23071" y="345"/>
                    <a:pt x="22189" y="162"/>
                    <a:pt x="21277" y="41"/>
                  </a:cubicBezTo>
                  <a:cubicBezTo>
                    <a:pt x="20985" y="14"/>
                    <a:pt x="20693" y="0"/>
                    <a:pt x="204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893225" y="3521700"/>
              <a:ext cx="792575" cy="102100"/>
            </a:xfrm>
            <a:custGeom>
              <a:avLst/>
              <a:gdLst/>
              <a:ahLst/>
              <a:cxnLst/>
              <a:rect l="l" t="t" r="r" b="b"/>
              <a:pathLst>
                <a:path w="31703" h="4084" extrusionOk="0">
                  <a:moveTo>
                    <a:pt x="77" y="2498"/>
                  </a:moveTo>
                  <a:cubicBezTo>
                    <a:pt x="68" y="2507"/>
                    <a:pt x="60" y="2516"/>
                    <a:pt x="51" y="2525"/>
                  </a:cubicBezTo>
                  <a:lnTo>
                    <a:pt x="51" y="2525"/>
                  </a:lnTo>
                  <a:cubicBezTo>
                    <a:pt x="54" y="2523"/>
                    <a:pt x="58" y="2522"/>
                    <a:pt x="61" y="2520"/>
                  </a:cubicBezTo>
                  <a:lnTo>
                    <a:pt x="77" y="2498"/>
                  </a:lnTo>
                  <a:close/>
                  <a:moveTo>
                    <a:pt x="51" y="2525"/>
                  </a:moveTo>
                  <a:cubicBezTo>
                    <a:pt x="0" y="2554"/>
                    <a:pt x="0" y="2581"/>
                    <a:pt x="0" y="2581"/>
                  </a:cubicBezTo>
                  <a:cubicBezTo>
                    <a:pt x="17" y="2562"/>
                    <a:pt x="34" y="2544"/>
                    <a:pt x="51" y="2525"/>
                  </a:cubicBezTo>
                  <a:close/>
                  <a:moveTo>
                    <a:pt x="26193" y="0"/>
                  </a:moveTo>
                  <a:cubicBezTo>
                    <a:pt x="25771" y="0"/>
                    <a:pt x="25347" y="39"/>
                    <a:pt x="24925" y="119"/>
                  </a:cubicBezTo>
                  <a:cubicBezTo>
                    <a:pt x="23952" y="301"/>
                    <a:pt x="23040" y="666"/>
                    <a:pt x="22189" y="1183"/>
                  </a:cubicBezTo>
                  <a:cubicBezTo>
                    <a:pt x="21277" y="1669"/>
                    <a:pt x="20365" y="2277"/>
                    <a:pt x="19393" y="2824"/>
                  </a:cubicBezTo>
                  <a:cubicBezTo>
                    <a:pt x="18389" y="3402"/>
                    <a:pt x="17295" y="3766"/>
                    <a:pt x="16171" y="3888"/>
                  </a:cubicBezTo>
                  <a:cubicBezTo>
                    <a:pt x="16024" y="3896"/>
                    <a:pt x="15877" y="3899"/>
                    <a:pt x="15731" y="3899"/>
                  </a:cubicBezTo>
                  <a:cubicBezTo>
                    <a:pt x="14723" y="3899"/>
                    <a:pt x="13722" y="3720"/>
                    <a:pt x="12766" y="3402"/>
                  </a:cubicBezTo>
                  <a:cubicBezTo>
                    <a:pt x="11763" y="3067"/>
                    <a:pt x="10760" y="2672"/>
                    <a:pt x="9787" y="2216"/>
                  </a:cubicBezTo>
                  <a:cubicBezTo>
                    <a:pt x="7903" y="1395"/>
                    <a:pt x="6110" y="727"/>
                    <a:pt x="4529" y="696"/>
                  </a:cubicBezTo>
                  <a:cubicBezTo>
                    <a:pt x="4442" y="693"/>
                    <a:pt x="4354" y="691"/>
                    <a:pt x="4266" y="691"/>
                  </a:cubicBezTo>
                  <a:cubicBezTo>
                    <a:pt x="3649" y="691"/>
                    <a:pt x="3017" y="784"/>
                    <a:pt x="2432" y="970"/>
                  </a:cubicBezTo>
                  <a:cubicBezTo>
                    <a:pt x="1915" y="1122"/>
                    <a:pt x="1429" y="1335"/>
                    <a:pt x="973" y="1639"/>
                  </a:cubicBezTo>
                  <a:cubicBezTo>
                    <a:pt x="699" y="1821"/>
                    <a:pt x="456" y="2034"/>
                    <a:pt x="213" y="2307"/>
                  </a:cubicBezTo>
                  <a:lnTo>
                    <a:pt x="77" y="2498"/>
                  </a:lnTo>
                  <a:lnTo>
                    <a:pt x="77" y="2498"/>
                  </a:lnTo>
                  <a:cubicBezTo>
                    <a:pt x="360" y="2196"/>
                    <a:pt x="671" y="1922"/>
                    <a:pt x="1034" y="1699"/>
                  </a:cubicBezTo>
                  <a:cubicBezTo>
                    <a:pt x="1459" y="1426"/>
                    <a:pt x="1945" y="1213"/>
                    <a:pt x="2462" y="1061"/>
                  </a:cubicBezTo>
                  <a:cubicBezTo>
                    <a:pt x="3022" y="908"/>
                    <a:pt x="3604" y="841"/>
                    <a:pt x="4189" y="841"/>
                  </a:cubicBezTo>
                  <a:cubicBezTo>
                    <a:pt x="4302" y="841"/>
                    <a:pt x="4416" y="843"/>
                    <a:pt x="4529" y="848"/>
                  </a:cubicBezTo>
                  <a:cubicBezTo>
                    <a:pt x="6079" y="879"/>
                    <a:pt x="7842" y="1547"/>
                    <a:pt x="9696" y="2398"/>
                  </a:cubicBezTo>
                  <a:cubicBezTo>
                    <a:pt x="10699" y="2854"/>
                    <a:pt x="11702" y="3250"/>
                    <a:pt x="12705" y="3584"/>
                  </a:cubicBezTo>
                  <a:cubicBezTo>
                    <a:pt x="13671" y="3923"/>
                    <a:pt x="14681" y="4083"/>
                    <a:pt x="15679" y="4083"/>
                  </a:cubicBezTo>
                  <a:cubicBezTo>
                    <a:pt x="15843" y="4083"/>
                    <a:pt x="16007" y="4079"/>
                    <a:pt x="16171" y="4070"/>
                  </a:cubicBezTo>
                  <a:cubicBezTo>
                    <a:pt x="17356" y="3949"/>
                    <a:pt x="18481" y="3584"/>
                    <a:pt x="19484" y="2976"/>
                  </a:cubicBezTo>
                  <a:cubicBezTo>
                    <a:pt x="20487" y="2429"/>
                    <a:pt x="21368" y="1821"/>
                    <a:pt x="22280" y="1335"/>
                  </a:cubicBezTo>
                  <a:cubicBezTo>
                    <a:pt x="23101" y="848"/>
                    <a:pt x="24013" y="484"/>
                    <a:pt x="24955" y="271"/>
                  </a:cubicBezTo>
                  <a:cubicBezTo>
                    <a:pt x="25365" y="195"/>
                    <a:pt x="25783" y="157"/>
                    <a:pt x="26201" y="157"/>
                  </a:cubicBezTo>
                  <a:cubicBezTo>
                    <a:pt x="26619" y="157"/>
                    <a:pt x="27037" y="195"/>
                    <a:pt x="27447" y="271"/>
                  </a:cubicBezTo>
                  <a:cubicBezTo>
                    <a:pt x="28663" y="484"/>
                    <a:pt x="29788" y="1000"/>
                    <a:pt x="30761" y="1791"/>
                  </a:cubicBezTo>
                  <a:cubicBezTo>
                    <a:pt x="30882" y="1912"/>
                    <a:pt x="31034" y="2034"/>
                    <a:pt x="31186" y="2155"/>
                  </a:cubicBezTo>
                  <a:cubicBezTo>
                    <a:pt x="31277" y="2247"/>
                    <a:pt x="31368" y="2368"/>
                    <a:pt x="31460" y="2459"/>
                  </a:cubicBezTo>
                  <a:cubicBezTo>
                    <a:pt x="31551" y="2550"/>
                    <a:pt x="31612" y="2611"/>
                    <a:pt x="31642" y="2672"/>
                  </a:cubicBezTo>
                  <a:cubicBezTo>
                    <a:pt x="31672" y="2672"/>
                    <a:pt x="31672" y="2702"/>
                    <a:pt x="31703" y="2733"/>
                  </a:cubicBezTo>
                  <a:cubicBezTo>
                    <a:pt x="31460" y="2338"/>
                    <a:pt x="31156" y="2003"/>
                    <a:pt x="30791" y="1730"/>
                  </a:cubicBezTo>
                  <a:cubicBezTo>
                    <a:pt x="29504" y="613"/>
                    <a:pt x="27868" y="0"/>
                    <a:pt x="26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877250" y="3795075"/>
              <a:ext cx="822225" cy="121500"/>
            </a:xfrm>
            <a:custGeom>
              <a:avLst/>
              <a:gdLst/>
              <a:ahLst/>
              <a:cxnLst/>
              <a:rect l="l" t="t" r="r" b="b"/>
              <a:pathLst>
                <a:path w="32889" h="4860" extrusionOk="0">
                  <a:moveTo>
                    <a:pt x="26801" y="0"/>
                  </a:moveTo>
                  <a:cubicBezTo>
                    <a:pt x="26713" y="0"/>
                    <a:pt x="26624" y="2"/>
                    <a:pt x="26536" y="5"/>
                  </a:cubicBezTo>
                  <a:cubicBezTo>
                    <a:pt x="25503" y="35"/>
                    <a:pt x="24500" y="217"/>
                    <a:pt x="23527" y="521"/>
                  </a:cubicBezTo>
                  <a:cubicBezTo>
                    <a:pt x="22433" y="856"/>
                    <a:pt x="21399" y="1281"/>
                    <a:pt x="20366" y="1768"/>
                  </a:cubicBezTo>
                  <a:cubicBezTo>
                    <a:pt x="19302" y="2254"/>
                    <a:pt x="18238" y="2801"/>
                    <a:pt x="17114" y="3287"/>
                  </a:cubicBezTo>
                  <a:cubicBezTo>
                    <a:pt x="15989" y="3774"/>
                    <a:pt x="14864" y="4169"/>
                    <a:pt x="13679" y="4412"/>
                  </a:cubicBezTo>
                  <a:cubicBezTo>
                    <a:pt x="12843" y="4598"/>
                    <a:pt x="11989" y="4677"/>
                    <a:pt x="11145" y="4677"/>
                  </a:cubicBezTo>
                  <a:cubicBezTo>
                    <a:pt x="10884" y="4677"/>
                    <a:pt x="10624" y="4670"/>
                    <a:pt x="10366" y="4655"/>
                  </a:cubicBezTo>
                  <a:cubicBezTo>
                    <a:pt x="8481" y="4503"/>
                    <a:pt x="6597" y="4078"/>
                    <a:pt x="4834" y="3409"/>
                  </a:cubicBezTo>
                  <a:cubicBezTo>
                    <a:pt x="3314" y="2862"/>
                    <a:pt x="2128" y="2345"/>
                    <a:pt x="1277" y="1950"/>
                  </a:cubicBezTo>
                  <a:lnTo>
                    <a:pt x="335" y="1524"/>
                  </a:lnTo>
                  <a:lnTo>
                    <a:pt x="92" y="1433"/>
                  </a:lnTo>
                  <a:cubicBezTo>
                    <a:pt x="62" y="1403"/>
                    <a:pt x="31" y="1403"/>
                    <a:pt x="1" y="1403"/>
                  </a:cubicBezTo>
                  <a:lnTo>
                    <a:pt x="62" y="1433"/>
                  </a:lnTo>
                  <a:lnTo>
                    <a:pt x="305" y="1555"/>
                  </a:lnTo>
                  <a:lnTo>
                    <a:pt x="1247" y="2011"/>
                  </a:lnTo>
                  <a:cubicBezTo>
                    <a:pt x="2068" y="2406"/>
                    <a:pt x="3284" y="2953"/>
                    <a:pt x="4803" y="3531"/>
                  </a:cubicBezTo>
                  <a:cubicBezTo>
                    <a:pt x="6566" y="4230"/>
                    <a:pt x="8451" y="4686"/>
                    <a:pt x="10366" y="4838"/>
                  </a:cubicBezTo>
                  <a:cubicBezTo>
                    <a:pt x="10639" y="4852"/>
                    <a:pt x="10911" y="4860"/>
                    <a:pt x="11184" y="4860"/>
                  </a:cubicBezTo>
                  <a:cubicBezTo>
                    <a:pt x="12036" y="4860"/>
                    <a:pt x="12888" y="4786"/>
                    <a:pt x="13740" y="4625"/>
                  </a:cubicBezTo>
                  <a:cubicBezTo>
                    <a:pt x="14895" y="4351"/>
                    <a:pt x="16050" y="3956"/>
                    <a:pt x="17144" y="3470"/>
                  </a:cubicBezTo>
                  <a:cubicBezTo>
                    <a:pt x="18299" y="2953"/>
                    <a:pt x="19363" y="2406"/>
                    <a:pt x="20427" y="1920"/>
                  </a:cubicBezTo>
                  <a:cubicBezTo>
                    <a:pt x="21430" y="1433"/>
                    <a:pt x="22463" y="1008"/>
                    <a:pt x="23527" y="673"/>
                  </a:cubicBezTo>
                  <a:cubicBezTo>
                    <a:pt x="24500" y="369"/>
                    <a:pt x="25503" y="187"/>
                    <a:pt x="26506" y="126"/>
                  </a:cubicBezTo>
                  <a:cubicBezTo>
                    <a:pt x="26594" y="123"/>
                    <a:pt x="26682" y="122"/>
                    <a:pt x="26770" y="122"/>
                  </a:cubicBezTo>
                  <a:cubicBezTo>
                    <a:pt x="27563" y="122"/>
                    <a:pt x="28351" y="245"/>
                    <a:pt x="29089" y="491"/>
                  </a:cubicBezTo>
                  <a:cubicBezTo>
                    <a:pt x="30336" y="856"/>
                    <a:pt x="31400" y="1585"/>
                    <a:pt x="32190" y="2619"/>
                  </a:cubicBezTo>
                  <a:cubicBezTo>
                    <a:pt x="32463" y="2983"/>
                    <a:pt x="32676" y="3409"/>
                    <a:pt x="32859" y="3834"/>
                  </a:cubicBezTo>
                  <a:cubicBezTo>
                    <a:pt x="32859" y="3804"/>
                    <a:pt x="32889" y="3804"/>
                    <a:pt x="32889" y="3774"/>
                  </a:cubicBezTo>
                  <a:cubicBezTo>
                    <a:pt x="32859" y="3713"/>
                    <a:pt x="32828" y="3622"/>
                    <a:pt x="32798" y="3500"/>
                  </a:cubicBezTo>
                  <a:cubicBezTo>
                    <a:pt x="32676" y="3196"/>
                    <a:pt x="32494" y="2862"/>
                    <a:pt x="32311" y="2588"/>
                  </a:cubicBezTo>
                  <a:cubicBezTo>
                    <a:pt x="31521" y="1524"/>
                    <a:pt x="30427" y="765"/>
                    <a:pt x="29181" y="369"/>
                  </a:cubicBezTo>
                  <a:cubicBezTo>
                    <a:pt x="28415" y="123"/>
                    <a:pt x="27599" y="0"/>
                    <a:pt x="26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4941100" y="3183475"/>
              <a:ext cx="490900" cy="796375"/>
            </a:xfrm>
            <a:custGeom>
              <a:avLst/>
              <a:gdLst/>
              <a:ahLst/>
              <a:cxnLst/>
              <a:rect l="l" t="t" r="r" b="b"/>
              <a:pathLst>
                <a:path w="19636" h="31855" extrusionOk="0">
                  <a:moveTo>
                    <a:pt x="17873" y="0"/>
                  </a:moveTo>
                  <a:cubicBezTo>
                    <a:pt x="14468" y="4742"/>
                    <a:pt x="11733" y="9909"/>
                    <a:pt x="9666" y="15380"/>
                  </a:cubicBezTo>
                  <a:cubicBezTo>
                    <a:pt x="8328" y="18967"/>
                    <a:pt x="7143" y="22888"/>
                    <a:pt x="4164" y="25289"/>
                  </a:cubicBezTo>
                  <a:cubicBezTo>
                    <a:pt x="3100" y="26140"/>
                    <a:pt x="1824" y="26779"/>
                    <a:pt x="1003" y="27873"/>
                  </a:cubicBezTo>
                  <a:cubicBezTo>
                    <a:pt x="182" y="28937"/>
                    <a:pt x="0" y="30730"/>
                    <a:pt x="1094" y="31551"/>
                  </a:cubicBezTo>
                  <a:lnTo>
                    <a:pt x="2067" y="31855"/>
                  </a:lnTo>
                  <a:lnTo>
                    <a:pt x="3131" y="31612"/>
                  </a:lnTo>
                  <a:cubicBezTo>
                    <a:pt x="6748" y="31490"/>
                    <a:pt x="10365" y="30274"/>
                    <a:pt x="13131" y="27934"/>
                  </a:cubicBezTo>
                  <a:cubicBezTo>
                    <a:pt x="16930" y="24742"/>
                    <a:pt x="18785" y="19727"/>
                    <a:pt x="19210" y="14772"/>
                  </a:cubicBezTo>
                  <a:cubicBezTo>
                    <a:pt x="19636" y="9818"/>
                    <a:pt x="18754" y="4894"/>
                    <a:pt x="17873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4279875" y="2937275"/>
              <a:ext cx="1135400" cy="1440600"/>
            </a:xfrm>
            <a:custGeom>
              <a:avLst/>
              <a:gdLst/>
              <a:ahLst/>
              <a:cxnLst/>
              <a:rect l="l" t="t" r="r" b="b"/>
              <a:pathLst>
                <a:path w="45416" h="57624" extrusionOk="0">
                  <a:moveTo>
                    <a:pt x="32042" y="0"/>
                  </a:moveTo>
                  <a:cubicBezTo>
                    <a:pt x="32042" y="0"/>
                    <a:pt x="31373" y="20304"/>
                    <a:pt x="28972" y="23374"/>
                  </a:cubicBezTo>
                  <a:cubicBezTo>
                    <a:pt x="26996" y="25927"/>
                    <a:pt x="15841" y="37235"/>
                    <a:pt x="11737" y="40821"/>
                  </a:cubicBezTo>
                  <a:cubicBezTo>
                    <a:pt x="10795" y="41612"/>
                    <a:pt x="9640" y="42159"/>
                    <a:pt x="8424" y="42371"/>
                  </a:cubicBezTo>
                  <a:cubicBezTo>
                    <a:pt x="8151" y="42402"/>
                    <a:pt x="7877" y="42432"/>
                    <a:pt x="7573" y="42493"/>
                  </a:cubicBezTo>
                  <a:cubicBezTo>
                    <a:pt x="7371" y="42513"/>
                    <a:pt x="7161" y="42523"/>
                    <a:pt x="6950" y="42523"/>
                  </a:cubicBezTo>
                  <a:cubicBezTo>
                    <a:pt x="6526" y="42523"/>
                    <a:pt x="6094" y="42483"/>
                    <a:pt x="5689" y="42402"/>
                  </a:cubicBezTo>
                  <a:cubicBezTo>
                    <a:pt x="4898" y="42250"/>
                    <a:pt x="4139" y="42007"/>
                    <a:pt x="3409" y="41672"/>
                  </a:cubicBezTo>
                  <a:cubicBezTo>
                    <a:pt x="3263" y="41582"/>
                    <a:pt x="3111" y="41543"/>
                    <a:pt x="2966" y="41543"/>
                  </a:cubicBezTo>
                  <a:cubicBezTo>
                    <a:pt x="2476" y="41543"/>
                    <a:pt x="2066" y="41994"/>
                    <a:pt x="2254" y="42463"/>
                  </a:cubicBezTo>
                  <a:cubicBezTo>
                    <a:pt x="2528" y="43071"/>
                    <a:pt x="4199" y="44195"/>
                    <a:pt x="6540" y="44469"/>
                  </a:cubicBezTo>
                  <a:cubicBezTo>
                    <a:pt x="8911" y="44773"/>
                    <a:pt x="5750" y="46748"/>
                    <a:pt x="4625" y="47478"/>
                  </a:cubicBezTo>
                  <a:cubicBezTo>
                    <a:pt x="3470" y="48207"/>
                    <a:pt x="96" y="50669"/>
                    <a:pt x="35" y="51217"/>
                  </a:cubicBezTo>
                  <a:cubicBezTo>
                    <a:pt x="0" y="51651"/>
                    <a:pt x="244" y="51917"/>
                    <a:pt x="669" y="51917"/>
                  </a:cubicBezTo>
                  <a:cubicBezTo>
                    <a:pt x="987" y="51917"/>
                    <a:pt x="1408" y="51768"/>
                    <a:pt x="1889" y="51429"/>
                  </a:cubicBezTo>
                  <a:cubicBezTo>
                    <a:pt x="2873" y="50765"/>
                    <a:pt x="5671" y="49100"/>
                    <a:pt x="6600" y="49100"/>
                  </a:cubicBezTo>
                  <a:cubicBezTo>
                    <a:pt x="6734" y="49100"/>
                    <a:pt x="6828" y="49134"/>
                    <a:pt x="6874" y="49210"/>
                  </a:cubicBezTo>
                  <a:cubicBezTo>
                    <a:pt x="7239" y="49849"/>
                    <a:pt x="1403" y="53527"/>
                    <a:pt x="1403" y="53527"/>
                  </a:cubicBezTo>
                  <a:cubicBezTo>
                    <a:pt x="1403" y="53527"/>
                    <a:pt x="66" y="54104"/>
                    <a:pt x="430" y="54834"/>
                  </a:cubicBezTo>
                  <a:cubicBezTo>
                    <a:pt x="521" y="55002"/>
                    <a:pt x="698" y="55076"/>
                    <a:pt x="940" y="55076"/>
                  </a:cubicBezTo>
                  <a:cubicBezTo>
                    <a:pt x="2570" y="55076"/>
                    <a:pt x="7127" y="51709"/>
                    <a:pt x="7604" y="51338"/>
                  </a:cubicBezTo>
                  <a:cubicBezTo>
                    <a:pt x="7669" y="51284"/>
                    <a:pt x="7736" y="51261"/>
                    <a:pt x="7802" y="51261"/>
                  </a:cubicBezTo>
                  <a:cubicBezTo>
                    <a:pt x="8102" y="51261"/>
                    <a:pt x="8343" y="51757"/>
                    <a:pt x="7968" y="52007"/>
                  </a:cubicBezTo>
                  <a:cubicBezTo>
                    <a:pt x="7543" y="52311"/>
                    <a:pt x="2072" y="55533"/>
                    <a:pt x="2801" y="56901"/>
                  </a:cubicBezTo>
                  <a:cubicBezTo>
                    <a:pt x="2856" y="57005"/>
                    <a:pt x="2951" y="57052"/>
                    <a:pt x="3077" y="57052"/>
                  </a:cubicBezTo>
                  <a:cubicBezTo>
                    <a:pt x="4198" y="57052"/>
                    <a:pt x="7845" y="53338"/>
                    <a:pt x="9184" y="53283"/>
                  </a:cubicBezTo>
                  <a:cubicBezTo>
                    <a:pt x="9191" y="53283"/>
                    <a:pt x="9198" y="53283"/>
                    <a:pt x="9205" y="53283"/>
                  </a:cubicBezTo>
                  <a:cubicBezTo>
                    <a:pt x="10655" y="53283"/>
                    <a:pt x="5540" y="56449"/>
                    <a:pt x="6114" y="57387"/>
                  </a:cubicBezTo>
                  <a:cubicBezTo>
                    <a:pt x="6188" y="57512"/>
                    <a:pt x="6257" y="57624"/>
                    <a:pt x="6427" y="57624"/>
                  </a:cubicBezTo>
                  <a:cubicBezTo>
                    <a:pt x="6752" y="57624"/>
                    <a:pt x="7441" y="57220"/>
                    <a:pt x="9215" y="55746"/>
                  </a:cubicBezTo>
                  <a:cubicBezTo>
                    <a:pt x="10522" y="54651"/>
                    <a:pt x="12619" y="52432"/>
                    <a:pt x="14503" y="50366"/>
                  </a:cubicBezTo>
                  <a:cubicBezTo>
                    <a:pt x="14534" y="50366"/>
                    <a:pt x="39793" y="35441"/>
                    <a:pt x="41890" y="28207"/>
                  </a:cubicBezTo>
                  <a:cubicBezTo>
                    <a:pt x="45173" y="16809"/>
                    <a:pt x="45416" y="2158"/>
                    <a:pt x="45416" y="2158"/>
                  </a:cubicBezTo>
                  <a:lnTo>
                    <a:pt x="320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022400" y="2602075"/>
              <a:ext cx="437725" cy="555575"/>
            </a:xfrm>
            <a:custGeom>
              <a:avLst/>
              <a:gdLst/>
              <a:ahLst/>
              <a:cxnLst/>
              <a:rect l="l" t="t" r="r" b="b"/>
              <a:pathLst>
                <a:path w="1750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39" y="7542"/>
                    <a:pt x="639" y="7542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13" y="19366"/>
                    <a:pt x="17387" y="10946"/>
                  </a:cubicBezTo>
                  <a:cubicBezTo>
                    <a:pt x="17508" y="6660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5022400" y="2602075"/>
              <a:ext cx="438475" cy="555575"/>
            </a:xfrm>
            <a:custGeom>
              <a:avLst/>
              <a:gdLst/>
              <a:ahLst/>
              <a:cxnLst/>
              <a:rect l="l" t="t" r="r" b="b"/>
              <a:pathLst>
                <a:path w="1753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69" y="7754"/>
                    <a:pt x="669" y="7754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44" y="19578"/>
                    <a:pt x="17417" y="11159"/>
                  </a:cubicBezTo>
                  <a:cubicBezTo>
                    <a:pt x="17539" y="6873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5027725" y="2996550"/>
              <a:ext cx="421750" cy="71700"/>
            </a:xfrm>
            <a:custGeom>
              <a:avLst/>
              <a:gdLst/>
              <a:ahLst/>
              <a:cxnLst/>
              <a:rect l="l" t="t" r="r" b="b"/>
              <a:pathLst>
                <a:path w="16870" h="2868" extrusionOk="0">
                  <a:moveTo>
                    <a:pt x="12879" y="0"/>
                  </a:moveTo>
                  <a:cubicBezTo>
                    <a:pt x="12505" y="0"/>
                    <a:pt x="12132" y="32"/>
                    <a:pt x="11763" y="91"/>
                  </a:cubicBezTo>
                  <a:cubicBezTo>
                    <a:pt x="10608" y="334"/>
                    <a:pt x="9514" y="729"/>
                    <a:pt x="8450" y="1246"/>
                  </a:cubicBezTo>
                  <a:cubicBezTo>
                    <a:pt x="7417" y="1763"/>
                    <a:pt x="6322" y="2158"/>
                    <a:pt x="5228" y="2492"/>
                  </a:cubicBezTo>
                  <a:cubicBezTo>
                    <a:pt x="4590" y="2641"/>
                    <a:pt x="3922" y="2716"/>
                    <a:pt x="3266" y="2716"/>
                  </a:cubicBezTo>
                  <a:cubicBezTo>
                    <a:pt x="2984" y="2716"/>
                    <a:pt x="2705" y="2702"/>
                    <a:pt x="2432" y="2675"/>
                  </a:cubicBezTo>
                  <a:cubicBezTo>
                    <a:pt x="1793" y="2584"/>
                    <a:pt x="1186" y="2401"/>
                    <a:pt x="608" y="2128"/>
                  </a:cubicBezTo>
                  <a:cubicBezTo>
                    <a:pt x="213" y="1915"/>
                    <a:pt x="0" y="1763"/>
                    <a:pt x="0" y="1763"/>
                  </a:cubicBezTo>
                  <a:lnTo>
                    <a:pt x="0" y="1763"/>
                  </a:lnTo>
                  <a:cubicBezTo>
                    <a:pt x="31" y="1824"/>
                    <a:pt x="91" y="1854"/>
                    <a:pt x="152" y="1884"/>
                  </a:cubicBezTo>
                  <a:cubicBezTo>
                    <a:pt x="274" y="2006"/>
                    <a:pt x="426" y="2097"/>
                    <a:pt x="578" y="2188"/>
                  </a:cubicBezTo>
                  <a:cubicBezTo>
                    <a:pt x="1125" y="2523"/>
                    <a:pt x="1763" y="2705"/>
                    <a:pt x="2401" y="2796"/>
                  </a:cubicBezTo>
                  <a:cubicBezTo>
                    <a:pt x="2764" y="2843"/>
                    <a:pt x="3132" y="2867"/>
                    <a:pt x="3500" y="2867"/>
                  </a:cubicBezTo>
                  <a:cubicBezTo>
                    <a:pt x="4088" y="2867"/>
                    <a:pt x="4679" y="2806"/>
                    <a:pt x="5259" y="2675"/>
                  </a:cubicBezTo>
                  <a:cubicBezTo>
                    <a:pt x="6383" y="2340"/>
                    <a:pt x="7477" y="1945"/>
                    <a:pt x="8541" y="1428"/>
                  </a:cubicBezTo>
                  <a:cubicBezTo>
                    <a:pt x="9575" y="912"/>
                    <a:pt x="10669" y="547"/>
                    <a:pt x="11794" y="273"/>
                  </a:cubicBezTo>
                  <a:cubicBezTo>
                    <a:pt x="12197" y="195"/>
                    <a:pt x="12601" y="156"/>
                    <a:pt x="13003" y="156"/>
                  </a:cubicBezTo>
                  <a:cubicBezTo>
                    <a:pt x="13538" y="156"/>
                    <a:pt x="14069" y="226"/>
                    <a:pt x="14590" y="365"/>
                  </a:cubicBezTo>
                  <a:cubicBezTo>
                    <a:pt x="15198" y="517"/>
                    <a:pt x="15775" y="760"/>
                    <a:pt x="16323" y="1125"/>
                  </a:cubicBezTo>
                  <a:cubicBezTo>
                    <a:pt x="16661" y="1378"/>
                    <a:pt x="16842" y="1553"/>
                    <a:pt x="16867" y="1553"/>
                  </a:cubicBezTo>
                  <a:cubicBezTo>
                    <a:pt x="16869" y="1553"/>
                    <a:pt x="16870" y="1552"/>
                    <a:pt x="16870" y="1550"/>
                  </a:cubicBezTo>
                  <a:cubicBezTo>
                    <a:pt x="16839" y="1489"/>
                    <a:pt x="16779" y="1459"/>
                    <a:pt x="16748" y="1428"/>
                  </a:cubicBezTo>
                  <a:cubicBezTo>
                    <a:pt x="16627" y="1307"/>
                    <a:pt x="16505" y="1185"/>
                    <a:pt x="16353" y="1064"/>
                  </a:cubicBezTo>
                  <a:cubicBezTo>
                    <a:pt x="15836" y="669"/>
                    <a:pt x="15259" y="395"/>
                    <a:pt x="14620" y="243"/>
                  </a:cubicBezTo>
                  <a:cubicBezTo>
                    <a:pt x="14047" y="77"/>
                    <a:pt x="13462" y="0"/>
                    <a:pt x="12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069500" y="2721450"/>
              <a:ext cx="363275" cy="47425"/>
            </a:xfrm>
            <a:custGeom>
              <a:avLst/>
              <a:gdLst/>
              <a:ahLst/>
              <a:cxnLst/>
              <a:rect l="l" t="t" r="r" b="b"/>
              <a:pathLst>
                <a:path w="14531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13"/>
                    <a:pt x="487" y="305"/>
                  </a:cubicBezTo>
                  <a:cubicBezTo>
                    <a:pt x="700" y="396"/>
                    <a:pt x="913" y="517"/>
                    <a:pt x="1126" y="609"/>
                  </a:cubicBezTo>
                  <a:cubicBezTo>
                    <a:pt x="1399" y="730"/>
                    <a:pt x="1673" y="852"/>
                    <a:pt x="1977" y="943"/>
                  </a:cubicBezTo>
                  <a:cubicBezTo>
                    <a:pt x="2736" y="1217"/>
                    <a:pt x="3496" y="1429"/>
                    <a:pt x="4287" y="1551"/>
                  </a:cubicBezTo>
                  <a:cubicBezTo>
                    <a:pt x="5229" y="1733"/>
                    <a:pt x="6202" y="1855"/>
                    <a:pt x="7174" y="1885"/>
                  </a:cubicBezTo>
                  <a:cubicBezTo>
                    <a:pt x="7404" y="1892"/>
                    <a:pt x="7633" y="1896"/>
                    <a:pt x="7863" y="1896"/>
                  </a:cubicBezTo>
                  <a:cubicBezTo>
                    <a:pt x="8606" y="1896"/>
                    <a:pt x="9349" y="1857"/>
                    <a:pt x="10092" y="1764"/>
                  </a:cubicBezTo>
                  <a:cubicBezTo>
                    <a:pt x="10883" y="1703"/>
                    <a:pt x="11673" y="1551"/>
                    <a:pt x="12463" y="1368"/>
                  </a:cubicBezTo>
                  <a:cubicBezTo>
                    <a:pt x="12767" y="1277"/>
                    <a:pt x="13071" y="1186"/>
                    <a:pt x="13345" y="1125"/>
                  </a:cubicBezTo>
                  <a:cubicBezTo>
                    <a:pt x="13618" y="1034"/>
                    <a:pt x="13801" y="973"/>
                    <a:pt x="13983" y="882"/>
                  </a:cubicBezTo>
                  <a:cubicBezTo>
                    <a:pt x="14165" y="821"/>
                    <a:pt x="14348" y="761"/>
                    <a:pt x="14530" y="669"/>
                  </a:cubicBezTo>
                  <a:lnTo>
                    <a:pt x="14530" y="669"/>
                  </a:lnTo>
                  <a:cubicBezTo>
                    <a:pt x="14317" y="700"/>
                    <a:pt x="14135" y="730"/>
                    <a:pt x="13953" y="821"/>
                  </a:cubicBezTo>
                  <a:cubicBezTo>
                    <a:pt x="13770" y="882"/>
                    <a:pt x="13557" y="913"/>
                    <a:pt x="13284" y="1004"/>
                  </a:cubicBezTo>
                  <a:cubicBezTo>
                    <a:pt x="13041" y="1065"/>
                    <a:pt x="12737" y="1156"/>
                    <a:pt x="12402" y="1217"/>
                  </a:cubicBezTo>
                  <a:cubicBezTo>
                    <a:pt x="11642" y="1399"/>
                    <a:pt x="10852" y="1520"/>
                    <a:pt x="10062" y="1581"/>
                  </a:cubicBezTo>
                  <a:cubicBezTo>
                    <a:pt x="9355" y="1650"/>
                    <a:pt x="8631" y="1684"/>
                    <a:pt x="7903" y="1684"/>
                  </a:cubicBezTo>
                  <a:cubicBezTo>
                    <a:pt x="7661" y="1684"/>
                    <a:pt x="7417" y="1680"/>
                    <a:pt x="7174" y="1672"/>
                  </a:cubicBezTo>
                  <a:cubicBezTo>
                    <a:pt x="6202" y="1642"/>
                    <a:pt x="5259" y="1551"/>
                    <a:pt x="4287" y="1399"/>
                  </a:cubicBezTo>
                  <a:cubicBezTo>
                    <a:pt x="3527" y="1247"/>
                    <a:pt x="2767" y="1065"/>
                    <a:pt x="2007" y="821"/>
                  </a:cubicBezTo>
                  <a:cubicBezTo>
                    <a:pt x="1733" y="730"/>
                    <a:pt x="1429" y="609"/>
                    <a:pt x="1156" y="487"/>
                  </a:cubicBezTo>
                  <a:cubicBezTo>
                    <a:pt x="943" y="426"/>
                    <a:pt x="730" y="335"/>
                    <a:pt x="548" y="213"/>
                  </a:cubicBezTo>
                  <a:cubicBezTo>
                    <a:pt x="366" y="122"/>
                    <a:pt x="183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414225" y="1812650"/>
              <a:ext cx="663675" cy="367825"/>
            </a:xfrm>
            <a:custGeom>
              <a:avLst/>
              <a:gdLst/>
              <a:ahLst/>
              <a:cxnLst/>
              <a:rect l="l" t="t" r="r" b="b"/>
              <a:pathLst>
                <a:path w="26547" h="14713" extrusionOk="0">
                  <a:moveTo>
                    <a:pt x="7221" y="0"/>
                  </a:moveTo>
                  <a:cubicBezTo>
                    <a:pt x="2910" y="0"/>
                    <a:pt x="1" y="5060"/>
                    <a:pt x="2807" y="8875"/>
                  </a:cubicBezTo>
                  <a:cubicBezTo>
                    <a:pt x="3263" y="9574"/>
                    <a:pt x="3962" y="10061"/>
                    <a:pt x="4753" y="10304"/>
                  </a:cubicBezTo>
                  <a:lnTo>
                    <a:pt x="23020" y="13465"/>
                  </a:lnTo>
                  <a:cubicBezTo>
                    <a:pt x="22929" y="14175"/>
                    <a:pt x="23511" y="14713"/>
                    <a:pt x="24155" y="14713"/>
                  </a:cubicBezTo>
                  <a:cubicBezTo>
                    <a:pt x="24365" y="14713"/>
                    <a:pt x="24581" y="14656"/>
                    <a:pt x="24783" y="14529"/>
                  </a:cubicBezTo>
                  <a:cubicBezTo>
                    <a:pt x="25452" y="14042"/>
                    <a:pt x="25391" y="13009"/>
                    <a:pt x="25118" y="12249"/>
                  </a:cubicBezTo>
                  <a:cubicBezTo>
                    <a:pt x="24844" y="11489"/>
                    <a:pt x="24419" y="10638"/>
                    <a:pt x="24662" y="9848"/>
                  </a:cubicBezTo>
                  <a:cubicBezTo>
                    <a:pt x="24814" y="9209"/>
                    <a:pt x="25330" y="8784"/>
                    <a:pt x="25695" y="8267"/>
                  </a:cubicBezTo>
                  <a:cubicBezTo>
                    <a:pt x="26364" y="7325"/>
                    <a:pt x="26546" y="6170"/>
                    <a:pt x="26212" y="5106"/>
                  </a:cubicBezTo>
                  <a:cubicBezTo>
                    <a:pt x="25847" y="4012"/>
                    <a:pt x="24905" y="3252"/>
                    <a:pt x="23780" y="3070"/>
                  </a:cubicBezTo>
                  <a:cubicBezTo>
                    <a:pt x="23656" y="3056"/>
                    <a:pt x="23530" y="3050"/>
                    <a:pt x="23402" y="3050"/>
                  </a:cubicBezTo>
                  <a:cubicBezTo>
                    <a:pt x="22854" y="3050"/>
                    <a:pt x="22277" y="3153"/>
                    <a:pt x="21730" y="3153"/>
                  </a:cubicBezTo>
                  <a:cubicBezTo>
                    <a:pt x="21277" y="3153"/>
                    <a:pt x="20845" y="3083"/>
                    <a:pt x="20467" y="2826"/>
                  </a:cubicBezTo>
                  <a:cubicBezTo>
                    <a:pt x="19798" y="2340"/>
                    <a:pt x="19616" y="1428"/>
                    <a:pt x="19069" y="820"/>
                  </a:cubicBezTo>
                  <a:cubicBezTo>
                    <a:pt x="18569" y="285"/>
                    <a:pt x="17838" y="85"/>
                    <a:pt x="17074" y="85"/>
                  </a:cubicBezTo>
                  <a:cubicBezTo>
                    <a:pt x="16537" y="85"/>
                    <a:pt x="15984" y="183"/>
                    <a:pt x="15482" y="334"/>
                  </a:cubicBezTo>
                  <a:cubicBezTo>
                    <a:pt x="14353" y="673"/>
                    <a:pt x="13251" y="1195"/>
                    <a:pt x="12077" y="1195"/>
                  </a:cubicBezTo>
                  <a:cubicBezTo>
                    <a:pt x="11987" y="1195"/>
                    <a:pt x="11896" y="1192"/>
                    <a:pt x="11804" y="1185"/>
                  </a:cubicBezTo>
                  <a:cubicBezTo>
                    <a:pt x="10740" y="1094"/>
                    <a:pt x="9798" y="516"/>
                    <a:pt x="8765" y="212"/>
                  </a:cubicBezTo>
                  <a:cubicBezTo>
                    <a:pt x="8236" y="68"/>
                    <a:pt x="7719" y="0"/>
                    <a:pt x="72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4542900" y="1931450"/>
              <a:ext cx="538025" cy="816075"/>
            </a:xfrm>
            <a:custGeom>
              <a:avLst/>
              <a:gdLst/>
              <a:ahLst/>
              <a:cxnLst/>
              <a:rect l="l" t="t" r="r" b="b"/>
              <a:pathLst>
                <a:path w="21521" h="32643" extrusionOk="0">
                  <a:moveTo>
                    <a:pt x="8752" y="1"/>
                  </a:moveTo>
                  <a:cubicBezTo>
                    <a:pt x="5685" y="1"/>
                    <a:pt x="2654" y="799"/>
                    <a:pt x="1" y="2512"/>
                  </a:cubicBezTo>
                  <a:lnTo>
                    <a:pt x="61" y="3181"/>
                  </a:lnTo>
                  <a:cubicBezTo>
                    <a:pt x="61" y="3181"/>
                    <a:pt x="1065" y="14062"/>
                    <a:pt x="1976" y="18987"/>
                  </a:cubicBezTo>
                  <a:cubicBezTo>
                    <a:pt x="2866" y="23822"/>
                    <a:pt x="7724" y="23880"/>
                    <a:pt x="7956" y="23880"/>
                  </a:cubicBezTo>
                  <a:cubicBezTo>
                    <a:pt x="7961" y="23880"/>
                    <a:pt x="7964" y="23880"/>
                    <a:pt x="7964" y="23880"/>
                  </a:cubicBezTo>
                  <a:cubicBezTo>
                    <a:pt x="7964" y="23880"/>
                    <a:pt x="8268" y="25522"/>
                    <a:pt x="8633" y="27467"/>
                  </a:cubicBezTo>
                  <a:cubicBezTo>
                    <a:pt x="9201" y="30524"/>
                    <a:pt x="11864" y="32642"/>
                    <a:pt x="14865" y="32642"/>
                  </a:cubicBezTo>
                  <a:cubicBezTo>
                    <a:pt x="15236" y="32642"/>
                    <a:pt x="15611" y="32610"/>
                    <a:pt x="15989" y="32543"/>
                  </a:cubicBezTo>
                  <a:cubicBezTo>
                    <a:pt x="19272" y="31935"/>
                    <a:pt x="21521" y="28926"/>
                    <a:pt x="21156" y="25613"/>
                  </a:cubicBezTo>
                  <a:lnTo>
                    <a:pt x="17934" y="3302"/>
                  </a:lnTo>
                  <a:lnTo>
                    <a:pt x="17752" y="2299"/>
                  </a:lnTo>
                  <a:cubicBezTo>
                    <a:pt x="14949" y="806"/>
                    <a:pt x="11833" y="1"/>
                    <a:pt x="87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724525" y="2312625"/>
              <a:ext cx="93475" cy="53875"/>
            </a:xfrm>
            <a:custGeom>
              <a:avLst/>
              <a:gdLst/>
              <a:ahLst/>
              <a:cxnLst/>
              <a:rect l="l" t="t" r="r" b="b"/>
              <a:pathLst>
                <a:path w="3739" h="2155" extrusionOk="0">
                  <a:moveTo>
                    <a:pt x="3192" y="1"/>
                  </a:moveTo>
                  <a:lnTo>
                    <a:pt x="0" y="1521"/>
                  </a:lnTo>
                  <a:cubicBezTo>
                    <a:pt x="380" y="1938"/>
                    <a:pt x="901" y="2154"/>
                    <a:pt x="1424" y="2154"/>
                  </a:cubicBezTo>
                  <a:cubicBezTo>
                    <a:pt x="1739" y="2154"/>
                    <a:pt x="2055" y="2076"/>
                    <a:pt x="2341" y="1916"/>
                  </a:cubicBezTo>
                  <a:cubicBezTo>
                    <a:pt x="3739" y="1095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742000" y="2453225"/>
              <a:ext cx="153525" cy="105650"/>
            </a:xfrm>
            <a:custGeom>
              <a:avLst/>
              <a:gdLst/>
              <a:ahLst/>
              <a:cxnLst/>
              <a:rect l="l" t="t" r="r" b="b"/>
              <a:pathLst>
                <a:path w="6141" h="4226" extrusionOk="0">
                  <a:moveTo>
                    <a:pt x="6140" y="0"/>
                  </a:moveTo>
                  <a:cubicBezTo>
                    <a:pt x="4408" y="1550"/>
                    <a:pt x="2280" y="2584"/>
                    <a:pt x="0" y="2918"/>
                  </a:cubicBezTo>
                  <a:lnTo>
                    <a:pt x="183" y="4225"/>
                  </a:lnTo>
                  <a:cubicBezTo>
                    <a:pt x="5228" y="3830"/>
                    <a:pt x="6140" y="0"/>
                    <a:pt x="6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4984400" y="2094875"/>
              <a:ext cx="108250" cy="165550"/>
            </a:xfrm>
            <a:custGeom>
              <a:avLst/>
              <a:gdLst/>
              <a:ahLst/>
              <a:cxnLst/>
              <a:rect l="l" t="t" r="r" b="b"/>
              <a:pathLst>
                <a:path w="4330" h="6622" extrusionOk="0">
                  <a:moveTo>
                    <a:pt x="1351" y="1"/>
                  </a:moveTo>
                  <a:cubicBezTo>
                    <a:pt x="886" y="1"/>
                    <a:pt x="545" y="91"/>
                    <a:pt x="517" y="109"/>
                  </a:cubicBezTo>
                  <a:cubicBezTo>
                    <a:pt x="517" y="109"/>
                    <a:pt x="1" y="6218"/>
                    <a:pt x="1" y="6340"/>
                  </a:cubicBezTo>
                  <a:cubicBezTo>
                    <a:pt x="13" y="6388"/>
                    <a:pt x="699" y="6621"/>
                    <a:pt x="1517" y="6621"/>
                  </a:cubicBezTo>
                  <a:cubicBezTo>
                    <a:pt x="2768" y="6621"/>
                    <a:pt x="4330" y="6075"/>
                    <a:pt x="4256" y="3483"/>
                  </a:cubicBezTo>
                  <a:cubicBezTo>
                    <a:pt x="4192" y="486"/>
                    <a:pt x="2434" y="1"/>
                    <a:pt x="1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5016325" y="2130075"/>
              <a:ext cx="47125" cy="93675"/>
            </a:xfrm>
            <a:custGeom>
              <a:avLst/>
              <a:gdLst/>
              <a:ahLst/>
              <a:cxnLst/>
              <a:rect l="l" t="t" r="r" b="b"/>
              <a:pathLst>
                <a:path w="1885" h="3747" extrusionOk="0">
                  <a:moveTo>
                    <a:pt x="712" y="0"/>
                  </a:moveTo>
                  <a:cubicBezTo>
                    <a:pt x="595" y="0"/>
                    <a:pt x="495" y="54"/>
                    <a:pt x="395" y="130"/>
                  </a:cubicBezTo>
                  <a:cubicBezTo>
                    <a:pt x="304" y="190"/>
                    <a:pt x="243" y="281"/>
                    <a:pt x="243" y="403"/>
                  </a:cubicBezTo>
                  <a:cubicBezTo>
                    <a:pt x="213" y="585"/>
                    <a:pt x="274" y="646"/>
                    <a:pt x="304" y="646"/>
                  </a:cubicBezTo>
                  <a:cubicBezTo>
                    <a:pt x="304" y="646"/>
                    <a:pt x="274" y="555"/>
                    <a:pt x="335" y="433"/>
                  </a:cubicBezTo>
                  <a:cubicBezTo>
                    <a:pt x="407" y="289"/>
                    <a:pt x="536" y="202"/>
                    <a:pt x="677" y="202"/>
                  </a:cubicBezTo>
                  <a:cubicBezTo>
                    <a:pt x="714" y="202"/>
                    <a:pt x="752" y="208"/>
                    <a:pt x="790" y="221"/>
                  </a:cubicBezTo>
                  <a:cubicBezTo>
                    <a:pt x="1034" y="281"/>
                    <a:pt x="1277" y="494"/>
                    <a:pt x="1368" y="768"/>
                  </a:cubicBezTo>
                  <a:cubicBezTo>
                    <a:pt x="1520" y="1102"/>
                    <a:pt x="1581" y="1467"/>
                    <a:pt x="1581" y="1832"/>
                  </a:cubicBezTo>
                  <a:cubicBezTo>
                    <a:pt x="1581" y="2592"/>
                    <a:pt x="1216" y="3321"/>
                    <a:pt x="790" y="3503"/>
                  </a:cubicBezTo>
                  <a:cubicBezTo>
                    <a:pt x="699" y="3534"/>
                    <a:pt x="601" y="3549"/>
                    <a:pt x="502" y="3549"/>
                  </a:cubicBezTo>
                  <a:cubicBezTo>
                    <a:pt x="403" y="3549"/>
                    <a:pt x="304" y="3534"/>
                    <a:pt x="213" y="3503"/>
                  </a:cubicBezTo>
                  <a:cubicBezTo>
                    <a:pt x="91" y="3443"/>
                    <a:pt x="31" y="3412"/>
                    <a:pt x="31" y="3412"/>
                  </a:cubicBezTo>
                  <a:cubicBezTo>
                    <a:pt x="0" y="3412"/>
                    <a:pt x="31" y="3503"/>
                    <a:pt x="183" y="3625"/>
                  </a:cubicBezTo>
                  <a:cubicBezTo>
                    <a:pt x="304" y="3706"/>
                    <a:pt x="453" y="3747"/>
                    <a:pt x="610" y="3747"/>
                  </a:cubicBezTo>
                  <a:cubicBezTo>
                    <a:pt x="689" y="3747"/>
                    <a:pt x="770" y="3736"/>
                    <a:pt x="851" y="3716"/>
                  </a:cubicBezTo>
                  <a:cubicBezTo>
                    <a:pt x="1459" y="3503"/>
                    <a:pt x="1885" y="2683"/>
                    <a:pt x="1885" y="1832"/>
                  </a:cubicBezTo>
                  <a:cubicBezTo>
                    <a:pt x="1885" y="1406"/>
                    <a:pt x="1794" y="1011"/>
                    <a:pt x="1611" y="646"/>
                  </a:cubicBezTo>
                  <a:cubicBezTo>
                    <a:pt x="1459" y="312"/>
                    <a:pt x="1155" y="69"/>
                    <a:pt x="790" y="8"/>
                  </a:cubicBezTo>
                  <a:cubicBezTo>
                    <a:pt x="764" y="3"/>
                    <a:pt x="738" y="0"/>
                    <a:pt x="71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4507950" y="1900025"/>
              <a:ext cx="545625" cy="277350"/>
            </a:xfrm>
            <a:custGeom>
              <a:avLst/>
              <a:gdLst/>
              <a:ahLst/>
              <a:cxnLst/>
              <a:rect l="l" t="t" r="r" b="b"/>
              <a:pathLst>
                <a:path w="21825" h="11094" extrusionOk="0">
                  <a:moveTo>
                    <a:pt x="8937" y="0"/>
                  </a:moveTo>
                  <a:lnTo>
                    <a:pt x="3101" y="1459"/>
                  </a:lnTo>
                  <a:lnTo>
                    <a:pt x="0" y="3952"/>
                  </a:lnTo>
                  <a:lnTo>
                    <a:pt x="608" y="6657"/>
                  </a:lnTo>
                  <a:cubicBezTo>
                    <a:pt x="608" y="6657"/>
                    <a:pt x="1273" y="6872"/>
                    <a:pt x="2343" y="6872"/>
                  </a:cubicBezTo>
                  <a:cubicBezTo>
                    <a:pt x="3616" y="6872"/>
                    <a:pt x="5465" y="6567"/>
                    <a:pt x="7447" y="5228"/>
                  </a:cubicBezTo>
                  <a:cubicBezTo>
                    <a:pt x="9456" y="3837"/>
                    <a:pt x="11858" y="2883"/>
                    <a:pt x="12989" y="2883"/>
                  </a:cubicBezTo>
                  <a:cubicBezTo>
                    <a:pt x="13192" y="2883"/>
                    <a:pt x="13354" y="2914"/>
                    <a:pt x="13466" y="2979"/>
                  </a:cubicBezTo>
                  <a:cubicBezTo>
                    <a:pt x="14195" y="3374"/>
                    <a:pt x="14682" y="6018"/>
                    <a:pt x="17326" y="6444"/>
                  </a:cubicBezTo>
                  <a:cubicBezTo>
                    <a:pt x="17326" y="6444"/>
                    <a:pt x="17799" y="11093"/>
                    <a:pt x="19598" y="11093"/>
                  </a:cubicBezTo>
                  <a:cubicBezTo>
                    <a:pt x="19679" y="11093"/>
                    <a:pt x="19763" y="11084"/>
                    <a:pt x="19849" y="11064"/>
                  </a:cubicBezTo>
                  <a:cubicBezTo>
                    <a:pt x="21825" y="10608"/>
                    <a:pt x="19515" y="2948"/>
                    <a:pt x="19515" y="2948"/>
                  </a:cubicBezTo>
                  <a:lnTo>
                    <a:pt x="14438" y="274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4941100" y="1866825"/>
              <a:ext cx="49400" cy="27900"/>
            </a:xfrm>
            <a:custGeom>
              <a:avLst/>
              <a:gdLst/>
              <a:ahLst/>
              <a:cxnLst/>
              <a:rect l="l" t="t" r="r" b="b"/>
              <a:pathLst>
                <a:path w="1976" h="1116" extrusionOk="0">
                  <a:moveTo>
                    <a:pt x="1689" y="1"/>
                  </a:moveTo>
                  <a:cubicBezTo>
                    <a:pt x="952" y="1"/>
                    <a:pt x="296" y="415"/>
                    <a:pt x="0" y="1115"/>
                  </a:cubicBezTo>
                  <a:cubicBezTo>
                    <a:pt x="517" y="538"/>
                    <a:pt x="1216" y="143"/>
                    <a:pt x="1976" y="21"/>
                  </a:cubicBezTo>
                  <a:cubicBezTo>
                    <a:pt x="1879" y="7"/>
                    <a:pt x="1784" y="1"/>
                    <a:pt x="16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4929700" y="1824775"/>
              <a:ext cx="10650" cy="78300"/>
            </a:xfrm>
            <a:custGeom>
              <a:avLst/>
              <a:gdLst/>
              <a:ahLst/>
              <a:cxnLst/>
              <a:rect l="l" t="t" r="r" b="b"/>
              <a:pathLst>
                <a:path w="426" h="3132" extrusionOk="0">
                  <a:moveTo>
                    <a:pt x="91" y="1"/>
                  </a:moveTo>
                  <a:lnTo>
                    <a:pt x="91" y="1"/>
                  </a:lnTo>
                  <a:cubicBezTo>
                    <a:pt x="30" y="31"/>
                    <a:pt x="213" y="730"/>
                    <a:pt x="213" y="1581"/>
                  </a:cubicBezTo>
                  <a:cubicBezTo>
                    <a:pt x="182" y="2098"/>
                    <a:pt x="122" y="2615"/>
                    <a:pt x="0" y="3132"/>
                  </a:cubicBezTo>
                  <a:cubicBezTo>
                    <a:pt x="91" y="3010"/>
                    <a:pt x="182" y="2858"/>
                    <a:pt x="243" y="2706"/>
                  </a:cubicBezTo>
                  <a:cubicBezTo>
                    <a:pt x="365" y="2341"/>
                    <a:pt x="426" y="1946"/>
                    <a:pt x="426" y="1581"/>
                  </a:cubicBezTo>
                  <a:cubicBezTo>
                    <a:pt x="426" y="1034"/>
                    <a:pt x="304" y="487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582425" y="2173525"/>
              <a:ext cx="36500" cy="35025"/>
            </a:xfrm>
            <a:custGeom>
              <a:avLst/>
              <a:gdLst/>
              <a:ahLst/>
              <a:cxnLst/>
              <a:rect l="l" t="t" r="r" b="b"/>
              <a:pathLst>
                <a:path w="1460" h="1401" extrusionOk="0">
                  <a:moveTo>
                    <a:pt x="680" y="1"/>
                  </a:moveTo>
                  <a:cubicBezTo>
                    <a:pt x="307" y="1"/>
                    <a:pt x="0" y="323"/>
                    <a:pt x="0" y="702"/>
                  </a:cubicBezTo>
                  <a:cubicBezTo>
                    <a:pt x="0" y="1097"/>
                    <a:pt x="365" y="1401"/>
                    <a:pt x="760" y="1401"/>
                  </a:cubicBezTo>
                  <a:cubicBezTo>
                    <a:pt x="1155" y="1401"/>
                    <a:pt x="1459" y="1097"/>
                    <a:pt x="1459" y="702"/>
                  </a:cubicBezTo>
                  <a:cubicBezTo>
                    <a:pt x="1459" y="306"/>
                    <a:pt x="1125" y="2"/>
                    <a:pt x="730" y="2"/>
                  </a:cubicBezTo>
                  <a:cubicBezTo>
                    <a:pt x="713" y="1"/>
                    <a:pt x="696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580900" y="2155975"/>
              <a:ext cx="73725" cy="21725"/>
            </a:xfrm>
            <a:custGeom>
              <a:avLst/>
              <a:gdLst/>
              <a:ahLst/>
              <a:cxnLst/>
              <a:rect l="l" t="t" r="r" b="b"/>
              <a:pathLst>
                <a:path w="2949" h="869" extrusionOk="0">
                  <a:moveTo>
                    <a:pt x="1528" y="1"/>
                  </a:moveTo>
                  <a:cubicBezTo>
                    <a:pt x="1485" y="1"/>
                    <a:pt x="1442" y="2"/>
                    <a:pt x="1399" y="5"/>
                  </a:cubicBezTo>
                  <a:cubicBezTo>
                    <a:pt x="1004" y="36"/>
                    <a:pt x="608" y="188"/>
                    <a:pt x="304" y="431"/>
                  </a:cubicBezTo>
                  <a:cubicBezTo>
                    <a:pt x="61" y="644"/>
                    <a:pt x="0" y="796"/>
                    <a:pt x="31" y="856"/>
                  </a:cubicBezTo>
                  <a:cubicBezTo>
                    <a:pt x="39" y="865"/>
                    <a:pt x="51" y="868"/>
                    <a:pt x="67" y="868"/>
                  </a:cubicBezTo>
                  <a:cubicBezTo>
                    <a:pt x="223" y="868"/>
                    <a:pt x="738" y="489"/>
                    <a:pt x="1429" y="461"/>
                  </a:cubicBezTo>
                  <a:cubicBezTo>
                    <a:pt x="1461" y="460"/>
                    <a:pt x="1492" y="460"/>
                    <a:pt x="1523" y="460"/>
                  </a:cubicBezTo>
                  <a:cubicBezTo>
                    <a:pt x="2181" y="460"/>
                    <a:pt x="2696" y="719"/>
                    <a:pt x="2848" y="719"/>
                  </a:cubicBezTo>
                  <a:cubicBezTo>
                    <a:pt x="2868" y="719"/>
                    <a:pt x="2881" y="715"/>
                    <a:pt x="2888" y="704"/>
                  </a:cubicBezTo>
                  <a:cubicBezTo>
                    <a:pt x="2949" y="644"/>
                    <a:pt x="2827" y="492"/>
                    <a:pt x="2584" y="309"/>
                  </a:cubicBezTo>
                  <a:cubicBezTo>
                    <a:pt x="2257" y="118"/>
                    <a:pt x="1905" y="1"/>
                    <a:pt x="1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4773900" y="2162875"/>
              <a:ext cx="37275" cy="35050"/>
            </a:xfrm>
            <a:custGeom>
              <a:avLst/>
              <a:gdLst/>
              <a:ahLst/>
              <a:cxnLst/>
              <a:rect l="l" t="t" r="r" b="b"/>
              <a:pathLst>
                <a:path w="1491" h="1402" extrusionOk="0">
                  <a:moveTo>
                    <a:pt x="781" y="1"/>
                  </a:moveTo>
                  <a:cubicBezTo>
                    <a:pt x="764" y="1"/>
                    <a:pt x="747" y="2"/>
                    <a:pt x="730" y="3"/>
                  </a:cubicBezTo>
                  <a:cubicBezTo>
                    <a:pt x="335" y="3"/>
                    <a:pt x="1" y="337"/>
                    <a:pt x="31" y="732"/>
                  </a:cubicBezTo>
                  <a:cubicBezTo>
                    <a:pt x="62" y="1128"/>
                    <a:pt x="396" y="1401"/>
                    <a:pt x="791" y="1401"/>
                  </a:cubicBezTo>
                  <a:cubicBezTo>
                    <a:pt x="1186" y="1371"/>
                    <a:pt x="1490" y="1067"/>
                    <a:pt x="1490" y="672"/>
                  </a:cubicBezTo>
                  <a:cubicBezTo>
                    <a:pt x="1432" y="295"/>
                    <a:pt x="1126" y="1"/>
                    <a:pt x="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4767825" y="2143750"/>
              <a:ext cx="74500" cy="23300"/>
            </a:xfrm>
            <a:custGeom>
              <a:avLst/>
              <a:gdLst/>
              <a:ahLst/>
              <a:cxnLst/>
              <a:rect l="l" t="t" r="r" b="b"/>
              <a:pathLst>
                <a:path w="2980" h="932" extrusionOk="0">
                  <a:moveTo>
                    <a:pt x="1568" y="1"/>
                  </a:moveTo>
                  <a:cubicBezTo>
                    <a:pt x="1503" y="1"/>
                    <a:pt x="1436" y="3"/>
                    <a:pt x="1369" y="8"/>
                  </a:cubicBezTo>
                  <a:cubicBezTo>
                    <a:pt x="973" y="38"/>
                    <a:pt x="578" y="221"/>
                    <a:pt x="274" y="494"/>
                  </a:cubicBezTo>
                  <a:cubicBezTo>
                    <a:pt x="92" y="707"/>
                    <a:pt x="1" y="890"/>
                    <a:pt x="62" y="920"/>
                  </a:cubicBezTo>
                  <a:cubicBezTo>
                    <a:pt x="70" y="928"/>
                    <a:pt x="81" y="932"/>
                    <a:pt x="96" y="932"/>
                  </a:cubicBezTo>
                  <a:cubicBezTo>
                    <a:pt x="248" y="932"/>
                    <a:pt x="738" y="547"/>
                    <a:pt x="1429" y="464"/>
                  </a:cubicBezTo>
                  <a:cubicBezTo>
                    <a:pt x="1496" y="459"/>
                    <a:pt x="1561" y="457"/>
                    <a:pt x="1625" y="457"/>
                  </a:cubicBezTo>
                  <a:cubicBezTo>
                    <a:pt x="2226" y="457"/>
                    <a:pt x="2693" y="662"/>
                    <a:pt x="2843" y="662"/>
                  </a:cubicBezTo>
                  <a:cubicBezTo>
                    <a:pt x="2866" y="662"/>
                    <a:pt x="2881" y="657"/>
                    <a:pt x="2888" y="646"/>
                  </a:cubicBezTo>
                  <a:cubicBezTo>
                    <a:pt x="2980" y="525"/>
                    <a:pt x="2828" y="434"/>
                    <a:pt x="2554" y="251"/>
                  </a:cubicBezTo>
                  <a:cubicBezTo>
                    <a:pt x="2247" y="72"/>
                    <a:pt x="1918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4660675" y="2155325"/>
              <a:ext cx="51700" cy="165900"/>
            </a:xfrm>
            <a:custGeom>
              <a:avLst/>
              <a:gdLst/>
              <a:ahLst/>
              <a:cxnLst/>
              <a:rect l="l" t="t" r="r" b="b"/>
              <a:pathLst>
                <a:path w="2068" h="6636" extrusionOk="0">
                  <a:moveTo>
                    <a:pt x="1792" y="1"/>
                  </a:moveTo>
                  <a:cubicBezTo>
                    <a:pt x="1694" y="1"/>
                    <a:pt x="1151" y="1782"/>
                    <a:pt x="548" y="3983"/>
                  </a:cubicBezTo>
                  <a:cubicBezTo>
                    <a:pt x="396" y="4560"/>
                    <a:pt x="244" y="5077"/>
                    <a:pt x="123" y="5563"/>
                  </a:cubicBezTo>
                  <a:cubicBezTo>
                    <a:pt x="1" y="5837"/>
                    <a:pt x="1" y="6111"/>
                    <a:pt x="92" y="6354"/>
                  </a:cubicBezTo>
                  <a:cubicBezTo>
                    <a:pt x="153" y="6506"/>
                    <a:pt x="305" y="6597"/>
                    <a:pt x="457" y="6627"/>
                  </a:cubicBezTo>
                  <a:lnTo>
                    <a:pt x="791" y="6627"/>
                  </a:lnTo>
                  <a:cubicBezTo>
                    <a:pt x="867" y="6633"/>
                    <a:pt x="942" y="6635"/>
                    <a:pt x="1017" y="6635"/>
                  </a:cubicBezTo>
                  <a:cubicBezTo>
                    <a:pt x="1368" y="6635"/>
                    <a:pt x="1718" y="6581"/>
                    <a:pt x="2068" y="6506"/>
                  </a:cubicBezTo>
                  <a:cubicBezTo>
                    <a:pt x="1749" y="6437"/>
                    <a:pt x="1430" y="6403"/>
                    <a:pt x="1110" y="6403"/>
                  </a:cubicBezTo>
                  <a:cubicBezTo>
                    <a:pt x="1004" y="6403"/>
                    <a:pt x="898" y="6407"/>
                    <a:pt x="791" y="6414"/>
                  </a:cubicBezTo>
                  <a:cubicBezTo>
                    <a:pt x="579" y="6414"/>
                    <a:pt x="427" y="6384"/>
                    <a:pt x="366" y="6262"/>
                  </a:cubicBezTo>
                  <a:cubicBezTo>
                    <a:pt x="305" y="6050"/>
                    <a:pt x="335" y="5837"/>
                    <a:pt x="427" y="5655"/>
                  </a:cubicBezTo>
                  <a:cubicBezTo>
                    <a:pt x="579" y="5168"/>
                    <a:pt x="700" y="4621"/>
                    <a:pt x="882" y="4074"/>
                  </a:cubicBezTo>
                  <a:cubicBezTo>
                    <a:pt x="1490" y="1855"/>
                    <a:pt x="1886" y="1"/>
                    <a:pt x="1794" y="1"/>
                  </a:cubicBezTo>
                  <a:cubicBezTo>
                    <a:pt x="1794" y="1"/>
                    <a:pt x="1793" y="1"/>
                    <a:pt x="1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4756425" y="2089975"/>
              <a:ext cx="91225" cy="22325"/>
            </a:xfrm>
            <a:custGeom>
              <a:avLst/>
              <a:gdLst/>
              <a:ahLst/>
              <a:cxnLst/>
              <a:rect l="l" t="t" r="r" b="b"/>
              <a:pathLst>
                <a:path w="3649" h="893" extrusionOk="0">
                  <a:moveTo>
                    <a:pt x="1786" y="1"/>
                  </a:moveTo>
                  <a:cubicBezTo>
                    <a:pt x="1335" y="1"/>
                    <a:pt x="882" y="100"/>
                    <a:pt x="457" y="305"/>
                  </a:cubicBezTo>
                  <a:cubicBezTo>
                    <a:pt x="153" y="457"/>
                    <a:pt x="1" y="639"/>
                    <a:pt x="31" y="761"/>
                  </a:cubicBezTo>
                  <a:cubicBezTo>
                    <a:pt x="65" y="829"/>
                    <a:pt x="198" y="851"/>
                    <a:pt x="398" y="851"/>
                  </a:cubicBezTo>
                  <a:cubicBezTo>
                    <a:pt x="732" y="851"/>
                    <a:pt x="1255" y="791"/>
                    <a:pt x="1825" y="791"/>
                  </a:cubicBezTo>
                  <a:cubicBezTo>
                    <a:pt x="2410" y="811"/>
                    <a:pt x="2933" y="893"/>
                    <a:pt x="3264" y="893"/>
                  </a:cubicBezTo>
                  <a:cubicBezTo>
                    <a:pt x="3449" y="893"/>
                    <a:pt x="3574" y="867"/>
                    <a:pt x="3618" y="791"/>
                  </a:cubicBezTo>
                  <a:cubicBezTo>
                    <a:pt x="3648" y="700"/>
                    <a:pt x="3527" y="518"/>
                    <a:pt x="3192" y="335"/>
                  </a:cubicBezTo>
                  <a:cubicBezTo>
                    <a:pt x="2752" y="115"/>
                    <a:pt x="2270" y="1"/>
                    <a:pt x="17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4577100" y="2101025"/>
              <a:ext cx="69175" cy="25175"/>
            </a:xfrm>
            <a:custGeom>
              <a:avLst/>
              <a:gdLst/>
              <a:ahLst/>
              <a:cxnLst/>
              <a:rect l="l" t="t" r="r" b="b"/>
              <a:pathLst>
                <a:path w="2767" h="1007" extrusionOk="0">
                  <a:moveTo>
                    <a:pt x="1533" y="0"/>
                  </a:moveTo>
                  <a:cubicBezTo>
                    <a:pt x="1076" y="0"/>
                    <a:pt x="625" y="157"/>
                    <a:pt x="274" y="471"/>
                  </a:cubicBezTo>
                  <a:cubicBezTo>
                    <a:pt x="92" y="684"/>
                    <a:pt x="0" y="866"/>
                    <a:pt x="92" y="957"/>
                  </a:cubicBezTo>
                  <a:cubicBezTo>
                    <a:pt x="127" y="992"/>
                    <a:pt x="182" y="1006"/>
                    <a:pt x="253" y="1006"/>
                  </a:cubicBezTo>
                  <a:cubicBezTo>
                    <a:pt x="489" y="1006"/>
                    <a:pt x="908" y="852"/>
                    <a:pt x="1399" y="805"/>
                  </a:cubicBezTo>
                  <a:cubicBezTo>
                    <a:pt x="2037" y="744"/>
                    <a:pt x="2614" y="805"/>
                    <a:pt x="2706" y="623"/>
                  </a:cubicBezTo>
                  <a:cubicBezTo>
                    <a:pt x="2766" y="532"/>
                    <a:pt x="2645" y="349"/>
                    <a:pt x="2402" y="197"/>
                  </a:cubicBezTo>
                  <a:cubicBezTo>
                    <a:pt x="2127" y="66"/>
                    <a:pt x="1829" y="0"/>
                    <a:pt x="15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1127950" y="2980575"/>
              <a:ext cx="1943825" cy="1305525"/>
            </a:xfrm>
            <a:custGeom>
              <a:avLst/>
              <a:gdLst/>
              <a:ahLst/>
              <a:cxnLst/>
              <a:rect l="l" t="t" r="r" b="b"/>
              <a:pathLst>
                <a:path w="77753" h="52221" extrusionOk="0">
                  <a:moveTo>
                    <a:pt x="58694" y="1"/>
                  </a:moveTo>
                  <a:lnTo>
                    <a:pt x="1095" y="31"/>
                  </a:lnTo>
                  <a:cubicBezTo>
                    <a:pt x="456" y="31"/>
                    <a:pt x="0" y="700"/>
                    <a:pt x="244" y="1308"/>
                  </a:cubicBezTo>
                  <a:lnTo>
                    <a:pt x="20609" y="52220"/>
                  </a:lnTo>
                  <a:lnTo>
                    <a:pt x="77753" y="52220"/>
                  </a:lnTo>
                  <a:lnTo>
                    <a:pt x="59576" y="639"/>
                  </a:lnTo>
                  <a:cubicBezTo>
                    <a:pt x="59454" y="244"/>
                    <a:pt x="59090" y="1"/>
                    <a:pt x="5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208500" y="3029975"/>
              <a:ext cx="1800200" cy="1166450"/>
            </a:xfrm>
            <a:custGeom>
              <a:avLst/>
              <a:gdLst/>
              <a:ahLst/>
              <a:cxnLst/>
              <a:rect l="l" t="t" r="r" b="b"/>
              <a:pathLst>
                <a:path w="72008" h="46658" extrusionOk="0">
                  <a:moveTo>
                    <a:pt x="639" y="0"/>
                  </a:moveTo>
                  <a:cubicBezTo>
                    <a:pt x="274" y="0"/>
                    <a:pt x="0" y="365"/>
                    <a:pt x="152" y="730"/>
                  </a:cubicBezTo>
                  <a:lnTo>
                    <a:pt x="18846" y="46323"/>
                  </a:lnTo>
                  <a:cubicBezTo>
                    <a:pt x="18937" y="46506"/>
                    <a:pt x="19119" y="46658"/>
                    <a:pt x="19332" y="46658"/>
                  </a:cubicBezTo>
                  <a:lnTo>
                    <a:pt x="71400" y="46658"/>
                  </a:lnTo>
                  <a:cubicBezTo>
                    <a:pt x="71765" y="46658"/>
                    <a:pt x="72008" y="46293"/>
                    <a:pt x="71886" y="45958"/>
                  </a:cubicBezTo>
                  <a:lnTo>
                    <a:pt x="55320" y="365"/>
                  </a:lnTo>
                  <a:cubicBezTo>
                    <a:pt x="55260" y="152"/>
                    <a:pt x="55047" y="0"/>
                    <a:pt x="54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643150" y="4196400"/>
              <a:ext cx="1941550" cy="89700"/>
            </a:xfrm>
            <a:custGeom>
              <a:avLst/>
              <a:gdLst/>
              <a:ahLst/>
              <a:cxnLst/>
              <a:rect l="l" t="t" r="r" b="b"/>
              <a:pathLst>
                <a:path w="77662" h="3588" extrusionOk="0">
                  <a:moveTo>
                    <a:pt x="2098" y="1"/>
                  </a:moveTo>
                  <a:lnTo>
                    <a:pt x="1" y="3587"/>
                  </a:lnTo>
                  <a:lnTo>
                    <a:pt x="77662" y="3587"/>
                  </a:lnTo>
                  <a:lnTo>
                    <a:pt x="77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2874950" y="2636200"/>
              <a:ext cx="1036500" cy="1161925"/>
            </a:xfrm>
            <a:custGeom>
              <a:avLst/>
              <a:gdLst/>
              <a:ahLst/>
              <a:cxnLst/>
              <a:rect l="l" t="t" r="r" b="b"/>
              <a:pathLst>
                <a:path w="41460" h="46477" extrusionOk="0">
                  <a:moveTo>
                    <a:pt x="37136" y="1"/>
                  </a:moveTo>
                  <a:cubicBezTo>
                    <a:pt x="37035" y="1"/>
                    <a:pt x="36925" y="23"/>
                    <a:pt x="36809" y="67"/>
                  </a:cubicBezTo>
                  <a:cubicBezTo>
                    <a:pt x="36293" y="280"/>
                    <a:pt x="34834" y="4596"/>
                    <a:pt x="34438" y="5994"/>
                  </a:cubicBezTo>
                  <a:cubicBezTo>
                    <a:pt x="34226" y="6754"/>
                    <a:pt x="33831" y="8274"/>
                    <a:pt x="33314" y="9125"/>
                  </a:cubicBezTo>
                  <a:cubicBezTo>
                    <a:pt x="33115" y="9478"/>
                    <a:pt x="32892" y="9706"/>
                    <a:pt x="32662" y="9706"/>
                  </a:cubicBezTo>
                  <a:cubicBezTo>
                    <a:pt x="32436" y="9706"/>
                    <a:pt x="32202" y="9485"/>
                    <a:pt x="31976" y="8943"/>
                  </a:cubicBezTo>
                  <a:cubicBezTo>
                    <a:pt x="30913" y="6572"/>
                    <a:pt x="29241" y="5143"/>
                    <a:pt x="28542" y="5052"/>
                  </a:cubicBezTo>
                  <a:cubicBezTo>
                    <a:pt x="28512" y="5048"/>
                    <a:pt x="28482" y="5046"/>
                    <a:pt x="28453" y="5046"/>
                  </a:cubicBezTo>
                  <a:cubicBezTo>
                    <a:pt x="27813" y="5046"/>
                    <a:pt x="27504" y="5987"/>
                    <a:pt x="28086" y="6511"/>
                  </a:cubicBezTo>
                  <a:cubicBezTo>
                    <a:pt x="28663" y="7149"/>
                    <a:pt x="29180" y="7879"/>
                    <a:pt x="29575" y="8669"/>
                  </a:cubicBezTo>
                  <a:cubicBezTo>
                    <a:pt x="29909" y="9277"/>
                    <a:pt x="30153" y="9946"/>
                    <a:pt x="30274" y="10645"/>
                  </a:cubicBezTo>
                  <a:cubicBezTo>
                    <a:pt x="30365" y="11253"/>
                    <a:pt x="30426" y="11769"/>
                    <a:pt x="30487" y="12256"/>
                  </a:cubicBezTo>
                  <a:cubicBezTo>
                    <a:pt x="30639" y="13441"/>
                    <a:pt x="30609" y="14657"/>
                    <a:pt x="30457" y="15842"/>
                  </a:cubicBezTo>
                  <a:lnTo>
                    <a:pt x="16110" y="32742"/>
                  </a:lnTo>
                  <a:lnTo>
                    <a:pt x="12979" y="21314"/>
                  </a:lnTo>
                  <a:lnTo>
                    <a:pt x="12705" y="20432"/>
                  </a:lnTo>
                  <a:lnTo>
                    <a:pt x="395" y="25022"/>
                  </a:lnTo>
                  <a:cubicBezTo>
                    <a:pt x="0" y="25113"/>
                    <a:pt x="3040" y="34080"/>
                    <a:pt x="4955" y="39642"/>
                  </a:cubicBezTo>
                  <a:cubicBezTo>
                    <a:pt x="5897" y="42408"/>
                    <a:pt x="7964" y="44627"/>
                    <a:pt x="10669" y="45721"/>
                  </a:cubicBezTo>
                  <a:cubicBezTo>
                    <a:pt x="11916" y="46231"/>
                    <a:pt x="13216" y="46476"/>
                    <a:pt x="14500" y="46476"/>
                  </a:cubicBezTo>
                  <a:cubicBezTo>
                    <a:pt x="17662" y="46476"/>
                    <a:pt x="20730" y="44989"/>
                    <a:pt x="22675" y="42287"/>
                  </a:cubicBezTo>
                  <a:lnTo>
                    <a:pt x="38025" y="20067"/>
                  </a:lnTo>
                  <a:lnTo>
                    <a:pt x="37691" y="19824"/>
                  </a:lnTo>
                  <a:lnTo>
                    <a:pt x="37995" y="19976"/>
                  </a:lnTo>
                  <a:lnTo>
                    <a:pt x="40062" y="16420"/>
                  </a:lnTo>
                  <a:cubicBezTo>
                    <a:pt x="40062" y="16420"/>
                    <a:pt x="41460" y="14566"/>
                    <a:pt x="40518" y="12438"/>
                  </a:cubicBezTo>
                  <a:cubicBezTo>
                    <a:pt x="39545" y="10310"/>
                    <a:pt x="36961" y="7879"/>
                    <a:pt x="36961" y="7879"/>
                  </a:cubicBezTo>
                  <a:cubicBezTo>
                    <a:pt x="36201" y="7666"/>
                    <a:pt x="37204" y="3380"/>
                    <a:pt x="37630" y="1952"/>
                  </a:cubicBezTo>
                  <a:cubicBezTo>
                    <a:pt x="38019" y="733"/>
                    <a:pt x="37722" y="1"/>
                    <a:pt x="3713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754125" y="2833150"/>
              <a:ext cx="73750" cy="138475"/>
            </a:xfrm>
            <a:custGeom>
              <a:avLst/>
              <a:gdLst/>
              <a:ahLst/>
              <a:cxnLst/>
              <a:rect l="l" t="t" r="r" b="b"/>
              <a:pathLst>
                <a:path w="2950" h="5539" extrusionOk="0">
                  <a:moveTo>
                    <a:pt x="1551" y="1"/>
                  </a:moveTo>
                  <a:cubicBezTo>
                    <a:pt x="1460" y="122"/>
                    <a:pt x="1399" y="244"/>
                    <a:pt x="1369" y="396"/>
                  </a:cubicBezTo>
                  <a:cubicBezTo>
                    <a:pt x="1247" y="639"/>
                    <a:pt x="1065" y="1004"/>
                    <a:pt x="913" y="1490"/>
                  </a:cubicBezTo>
                  <a:cubicBezTo>
                    <a:pt x="730" y="1946"/>
                    <a:pt x="518" y="2524"/>
                    <a:pt x="335" y="3162"/>
                  </a:cubicBezTo>
                  <a:cubicBezTo>
                    <a:pt x="244" y="3466"/>
                    <a:pt x="153" y="3800"/>
                    <a:pt x="62" y="4165"/>
                  </a:cubicBezTo>
                  <a:cubicBezTo>
                    <a:pt x="31" y="4347"/>
                    <a:pt x="1" y="4530"/>
                    <a:pt x="1" y="4743"/>
                  </a:cubicBezTo>
                  <a:cubicBezTo>
                    <a:pt x="1" y="4925"/>
                    <a:pt x="92" y="5138"/>
                    <a:pt x="214" y="5320"/>
                  </a:cubicBezTo>
                  <a:cubicBezTo>
                    <a:pt x="346" y="5452"/>
                    <a:pt x="524" y="5539"/>
                    <a:pt x="729" y="5539"/>
                  </a:cubicBezTo>
                  <a:cubicBezTo>
                    <a:pt x="759" y="5539"/>
                    <a:pt x="790" y="5537"/>
                    <a:pt x="822" y="5533"/>
                  </a:cubicBezTo>
                  <a:cubicBezTo>
                    <a:pt x="1034" y="5502"/>
                    <a:pt x="1217" y="5411"/>
                    <a:pt x="1338" y="5229"/>
                  </a:cubicBezTo>
                  <a:cubicBezTo>
                    <a:pt x="1551" y="4955"/>
                    <a:pt x="1703" y="4621"/>
                    <a:pt x="1825" y="4287"/>
                  </a:cubicBezTo>
                  <a:lnTo>
                    <a:pt x="2433" y="2645"/>
                  </a:lnTo>
                  <a:lnTo>
                    <a:pt x="2828" y="1521"/>
                  </a:lnTo>
                  <a:cubicBezTo>
                    <a:pt x="2889" y="1369"/>
                    <a:pt x="2919" y="1247"/>
                    <a:pt x="2949" y="1095"/>
                  </a:cubicBezTo>
                  <a:lnTo>
                    <a:pt x="2949" y="1095"/>
                  </a:lnTo>
                  <a:cubicBezTo>
                    <a:pt x="2889" y="1217"/>
                    <a:pt x="2828" y="1369"/>
                    <a:pt x="2767" y="1521"/>
                  </a:cubicBezTo>
                  <a:lnTo>
                    <a:pt x="2311" y="2584"/>
                  </a:lnTo>
                  <a:lnTo>
                    <a:pt x="1642" y="4226"/>
                  </a:lnTo>
                  <a:cubicBezTo>
                    <a:pt x="1551" y="4530"/>
                    <a:pt x="1399" y="4834"/>
                    <a:pt x="1217" y="5107"/>
                  </a:cubicBezTo>
                  <a:cubicBezTo>
                    <a:pt x="1095" y="5229"/>
                    <a:pt x="974" y="5320"/>
                    <a:pt x="791" y="5350"/>
                  </a:cubicBezTo>
                  <a:cubicBezTo>
                    <a:pt x="771" y="5354"/>
                    <a:pt x="751" y="5356"/>
                    <a:pt x="731" y="5356"/>
                  </a:cubicBezTo>
                  <a:cubicBezTo>
                    <a:pt x="600" y="5356"/>
                    <a:pt x="475" y="5274"/>
                    <a:pt x="396" y="5168"/>
                  </a:cubicBezTo>
                  <a:cubicBezTo>
                    <a:pt x="214" y="4895"/>
                    <a:pt x="153" y="4530"/>
                    <a:pt x="274" y="4195"/>
                  </a:cubicBezTo>
                  <a:cubicBezTo>
                    <a:pt x="366" y="3861"/>
                    <a:pt x="457" y="3527"/>
                    <a:pt x="518" y="3192"/>
                  </a:cubicBezTo>
                  <a:cubicBezTo>
                    <a:pt x="700" y="2584"/>
                    <a:pt x="913" y="2007"/>
                    <a:pt x="1034" y="1521"/>
                  </a:cubicBezTo>
                  <a:cubicBezTo>
                    <a:pt x="1186" y="1065"/>
                    <a:pt x="1338" y="670"/>
                    <a:pt x="1430" y="426"/>
                  </a:cubicBezTo>
                  <a:cubicBezTo>
                    <a:pt x="1490" y="274"/>
                    <a:pt x="1521" y="153"/>
                    <a:pt x="155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3789850" y="2873425"/>
              <a:ext cx="74500" cy="121625"/>
            </a:xfrm>
            <a:custGeom>
              <a:avLst/>
              <a:gdLst/>
              <a:ahLst/>
              <a:cxnLst/>
              <a:rect l="l" t="t" r="r" b="b"/>
              <a:pathLst>
                <a:path w="2980" h="4865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277" y="122"/>
                    <a:pt x="1216" y="214"/>
                    <a:pt x="1186" y="335"/>
                  </a:cubicBezTo>
                  <a:cubicBezTo>
                    <a:pt x="1064" y="548"/>
                    <a:pt x="912" y="882"/>
                    <a:pt x="730" y="1277"/>
                  </a:cubicBezTo>
                  <a:cubicBezTo>
                    <a:pt x="517" y="1764"/>
                    <a:pt x="365" y="2250"/>
                    <a:pt x="213" y="2736"/>
                  </a:cubicBezTo>
                  <a:cubicBezTo>
                    <a:pt x="122" y="3040"/>
                    <a:pt x="61" y="3344"/>
                    <a:pt x="31" y="3648"/>
                  </a:cubicBezTo>
                  <a:cubicBezTo>
                    <a:pt x="1" y="4013"/>
                    <a:pt x="92" y="4378"/>
                    <a:pt x="335" y="4621"/>
                  </a:cubicBezTo>
                  <a:cubicBezTo>
                    <a:pt x="487" y="4773"/>
                    <a:pt x="669" y="4834"/>
                    <a:pt x="852" y="4864"/>
                  </a:cubicBezTo>
                  <a:cubicBezTo>
                    <a:pt x="1034" y="4864"/>
                    <a:pt x="1216" y="4803"/>
                    <a:pt x="1368" y="4712"/>
                  </a:cubicBezTo>
                  <a:cubicBezTo>
                    <a:pt x="1611" y="4530"/>
                    <a:pt x="1824" y="4256"/>
                    <a:pt x="1946" y="3952"/>
                  </a:cubicBezTo>
                  <a:cubicBezTo>
                    <a:pt x="2159" y="3405"/>
                    <a:pt x="2311" y="2919"/>
                    <a:pt x="2493" y="2524"/>
                  </a:cubicBezTo>
                  <a:cubicBezTo>
                    <a:pt x="2675" y="2098"/>
                    <a:pt x="2797" y="1764"/>
                    <a:pt x="2888" y="1551"/>
                  </a:cubicBezTo>
                  <a:cubicBezTo>
                    <a:pt x="2919" y="1429"/>
                    <a:pt x="2949" y="1277"/>
                    <a:pt x="2979" y="1156"/>
                  </a:cubicBezTo>
                  <a:lnTo>
                    <a:pt x="2979" y="1156"/>
                  </a:lnTo>
                  <a:cubicBezTo>
                    <a:pt x="2888" y="1247"/>
                    <a:pt x="2827" y="1369"/>
                    <a:pt x="2767" y="1490"/>
                  </a:cubicBezTo>
                  <a:cubicBezTo>
                    <a:pt x="2675" y="1733"/>
                    <a:pt x="2523" y="2037"/>
                    <a:pt x="2341" y="2463"/>
                  </a:cubicBezTo>
                  <a:lnTo>
                    <a:pt x="1763" y="3861"/>
                  </a:lnTo>
                  <a:cubicBezTo>
                    <a:pt x="1642" y="4135"/>
                    <a:pt x="1460" y="4378"/>
                    <a:pt x="1247" y="4530"/>
                  </a:cubicBezTo>
                  <a:cubicBezTo>
                    <a:pt x="1135" y="4613"/>
                    <a:pt x="1011" y="4652"/>
                    <a:pt x="888" y="4652"/>
                  </a:cubicBezTo>
                  <a:cubicBezTo>
                    <a:pt x="744" y="4652"/>
                    <a:pt x="602" y="4598"/>
                    <a:pt x="487" y="4499"/>
                  </a:cubicBezTo>
                  <a:cubicBezTo>
                    <a:pt x="274" y="4256"/>
                    <a:pt x="183" y="3952"/>
                    <a:pt x="244" y="3648"/>
                  </a:cubicBezTo>
                  <a:cubicBezTo>
                    <a:pt x="274" y="3375"/>
                    <a:pt x="304" y="3071"/>
                    <a:pt x="396" y="2797"/>
                  </a:cubicBezTo>
                  <a:cubicBezTo>
                    <a:pt x="517" y="2280"/>
                    <a:pt x="669" y="1794"/>
                    <a:pt x="852" y="1338"/>
                  </a:cubicBezTo>
                  <a:cubicBezTo>
                    <a:pt x="1186" y="518"/>
                    <a:pt x="1399" y="1"/>
                    <a:pt x="13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3830875" y="2918275"/>
              <a:ext cx="53225" cy="98425"/>
            </a:xfrm>
            <a:custGeom>
              <a:avLst/>
              <a:gdLst/>
              <a:ahLst/>
              <a:cxnLst/>
              <a:rect l="l" t="t" r="r" b="b"/>
              <a:pathLst>
                <a:path w="2129" h="3937" extrusionOk="0">
                  <a:moveTo>
                    <a:pt x="1217" y="0"/>
                  </a:moveTo>
                  <a:cubicBezTo>
                    <a:pt x="1186" y="0"/>
                    <a:pt x="1126" y="61"/>
                    <a:pt x="1004" y="213"/>
                  </a:cubicBezTo>
                  <a:cubicBezTo>
                    <a:pt x="822" y="426"/>
                    <a:pt x="670" y="669"/>
                    <a:pt x="548" y="912"/>
                  </a:cubicBezTo>
                  <a:cubicBezTo>
                    <a:pt x="244" y="1490"/>
                    <a:pt x="62" y="2158"/>
                    <a:pt x="62" y="2797"/>
                  </a:cubicBezTo>
                  <a:cubicBezTo>
                    <a:pt x="1" y="3070"/>
                    <a:pt x="62" y="3374"/>
                    <a:pt x="214" y="3617"/>
                  </a:cubicBezTo>
                  <a:cubicBezTo>
                    <a:pt x="274" y="3739"/>
                    <a:pt x="396" y="3830"/>
                    <a:pt x="548" y="3891"/>
                  </a:cubicBezTo>
                  <a:cubicBezTo>
                    <a:pt x="609" y="3921"/>
                    <a:pt x="685" y="3936"/>
                    <a:pt x="761" y="3936"/>
                  </a:cubicBezTo>
                  <a:cubicBezTo>
                    <a:pt x="837" y="3936"/>
                    <a:pt x="913" y="3921"/>
                    <a:pt x="974" y="3891"/>
                  </a:cubicBezTo>
                  <a:cubicBezTo>
                    <a:pt x="1217" y="3769"/>
                    <a:pt x="1399" y="3556"/>
                    <a:pt x="1460" y="3283"/>
                  </a:cubicBezTo>
                  <a:cubicBezTo>
                    <a:pt x="1642" y="2857"/>
                    <a:pt x="1733" y="2462"/>
                    <a:pt x="1855" y="2128"/>
                  </a:cubicBezTo>
                  <a:cubicBezTo>
                    <a:pt x="1977" y="1793"/>
                    <a:pt x="2068" y="1429"/>
                    <a:pt x="2129" y="1064"/>
                  </a:cubicBezTo>
                  <a:lnTo>
                    <a:pt x="2129" y="1064"/>
                  </a:lnTo>
                  <a:cubicBezTo>
                    <a:pt x="1946" y="1368"/>
                    <a:pt x="1825" y="1702"/>
                    <a:pt x="1703" y="2067"/>
                  </a:cubicBezTo>
                  <a:cubicBezTo>
                    <a:pt x="1581" y="2401"/>
                    <a:pt x="1429" y="2797"/>
                    <a:pt x="1278" y="3192"/>
                  </a:cubicBezTo>
                  <a:cubicBezTo>
                    <a:pt x="1217" y="3404"/>
                    <a:pt x="1095" y="3587"/>
                    <a:pt x="913" y="3678"/>
                  </a:cubicBezTo>
                  <a:cubicBezTo>
                    <a:pt x="856" y="3702"/>
                    <a:pt x="797" y="3714"/>
                    <a:pt x="739" y="3714"/>
                  </a:cubicBezTo>
                  <a:cubicBezTo>
                    <a:pt x="581" y="3714"/>
                    <a:pt x="432" y="3629"/>
                    <a:pt x="366" y="3496"/>
                  </a:cubicBezTo>
                  <a:cubicBezTo>
                    <a:pt x="244" y="3283"/>
                    <a:pt x="214" y="3040"/>
                    <a:pt x="244" y="2797"/>
                  </a:cubicBezTo>
                  <a:cubicBezTo>
                    <a:pt x="244" y="2584"/>
                    <a:pt x="274" y="2341"/>
                    <a:pt x="305" y="2097"/>
                  </a:cubicBezTo>
                  <a:cubicBezTo>
                    <a:pt x="396" y="1702"/>
                    <a:pt x="518" y="1338"/>
                    <a:pt x="670" y="973"/>
                  </a:cubicBezTo>
                  <a:cubicBezTo>
                    <a:pt x="943" y="335"/>
                    <a:pt x="1217" y="0"/>
                    <a:pt x="121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3705500" y="2925100"/>
              <a:ext cx="60050" cy="110975"/>
            </a:xfrm>
            <a:custGeom>
              <a:avLst/>
              <a:gdLst/>
              <a:ahLst/>
              <a:cxnLst/>
              <a:rect l="l" t="t" r="r" b="b"/>
              <a:pathLst>
                <a:path w="2402" h="4439" extrusionOk="0">
                  <a:moveTo>
                    <a:pt x="1" y="1"/>
                  </a:moveTo>
                  <a:cubicBezTo>
                    <a:pt x="1" y="31"/>
                    <a:pt x="244" y="183"/>
                    <a:pt x="609" y="487"/>
                  </a:cubicBezTo>
                  <a:cubicBezTo>
                    <a:pt x="1551" y="1308"/>
                    <a:pt x="2128" y="2463"/>
                    <a:pt x="2219" y="3679"/>
                  </a:cubicBezTo>
                  <a:cubicBezTo>
                    <a:pt x="2280" y="4135"/>
                    <a:pt x="2219" y="4438"/>
                    <a:pt x="2280" y="4438"/>
                  </a:cubicBezTo>
                  <a:cubicBezTo>
                    <a:pt x="2341" y="4195"/>
                    <a:pt x="2402" y="3952"/>
                    <a:pt x="2371" y="3679"/>
                  </a:cubicBezTo>
                  <a:cubicBezTo>
                    <a:pt x="2341" y="2372"/>
                    <a:pt x="1733" y="1156"/>
                    <a:pt x="700" y="365"/>
                  </a:cubicBezTo>
                  <a:cubicBezTo>
                    <a:pt x="487" y="183"/>
                    <a:pt x="274" y="62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1767775" y="3706275"/>
              <a:ext cx="940025" cy="486350"/>
            </a:xfrm>
            <a:custGeom>
              <a:avLst/>
              <a:gdLst/>
              <a:ahLst/>
              <a:cxnLst/>
              <a:rect l="l" t="t" r="r" b="b"/>
              <a:pathLst>
                <a:path w="37601" h="19454" extrusionOk="0">
                  <a:moveTo>
                    <a:pt x="8633" y="0"/>
                  </a:moveTo>
                  <a:cubicBezTo>
                    <a:pt x="6110" y="3040"/>
                    <a:pt x="4438" y="6687"/>
                    <a:pt x="3800" y="10578"/>
                  </a:cubicBezTo>
                  <a:lnTo>
                    <a:pt x="1" y="19271"/>
                  </a:lnTo>
                  <a:lnTo>
                    <a:pt x="37144" y="19454"/>
                  </a:lnTo>
                  <a:lnTo>
                    <a:pt x="37600" y="1291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910625" y="3872650"/>
              <a:ext cx="295625" cy="91050"/>
            </a:xfrm>
            <a:custGeom>
              <a:avLst/>
              <a:gdLst/>
              <a:ahLst/>
              <a:cxnLst/>
              <a:rect l="l" t="t" r="r" b="b"/>
              <a:pathLst>
                <a:path w="11825" h="3642" extrusionOk="0">
                  <a:moveTo>
                    <a:pt x="11821" y="1"/>
                  </a:moveTo>
                  <a:cubicBezTo>
                    <a:pt x="11767" y="1"/>
                    <a:pt x="11282" y="508"/>
                    <a:pt x="10366" y="1187"/>
                  </a:cubicBezTo>
                  <a:cubicBezTo>
                    <a:pt x="10092" y="1370"/>
                    <a:pt x="9849" y="1552"/>
                    <a:pt x="9576" y="1704"/>
                  </a:cubicBezTo>
                  <a:cubicBezTo>
                    <a:pt x="9272" y="1887"/>
                    <a:pt x="8968" y="2038"/>
                    <a:pt x="8633" y="2221"/>
                  </a:cubicBezTo>
                  <a:cubicBezTo>
                    <a:pt x="7144" y="2950"/>
                    <a:pt x="5503" y="3376"/>
                    <a:pt x="3861" y="3467"/>
                  </a:cubicBezTo>
                  <a:lnTo>
                    <a:pt x="2767" y="3467"/>
                  </a:lnTo>
                  <a:cubicBezTo>
                    <a:pt x="2433" y="3467"/>
                    <a:pt x="2129" y="3406"/>
                    <a:pt x="1825" y="3376"/>
                  </a:cubicBezTo>
                  <a:cubicBezTo>
                    <a:pt x="765" y="3261"/>
                    <a:pt x="83" y="3039"/>
                    <a:pt x="8" y="3039"/>
                  </a:cubicBezTo>
                  <a:cubicBezTo>
                    <a:pt x="3" y="3039"/>
                    <a:pt x="1" y="3040"/>
                    <a:pt x="1" y="3042"/>
                  </a:cubicBezTo>
                  <a:cubicBezTo>
                    <a:pt x="153" y="3133"/>
                    <a:pt x="305" y="3194"/>
                    <a:pt x="457" y="3224"/>
                  </a:cubicBezTo>
                  <a:cubicBezTo>
                    <a:pt x="639" y="3285"/>
                    <a:pt x="852" y="3346"/>
                    <a:pt x="1034" y="3376"/>
                  </a:cubicBezTo>
                  <a:cubicBezTo>
                    <a:pt x="1278" y="3437"/>
                    <a:pt x="1551" y="3497"/>
                    <a:pt x="1794" y="3528"/>
                  </a:cubicBezTo>
                  <a:cubicBezTo>
                    <a:pt x="2129" y="3558"/>
                    <a:pt x="2433" y="3619"/>
                    <a:pt x="2767" y="3619"/>
                  </a:cubicBezTo>
                  <a:cubicBezTo>
                    <a:pt x="2949" y="3634"/>
                    <a:pt x="3132" y="3642"/>
                    <a:pt x="3314" y="3642"/>
                  </a:cubicBezTo>
                  <a:cubicBezTo>
                    <a:pt x="3496" y="3642"/>
                    <a:pt x="3679" y="3634"/>
                    <a:pt x="3861" y="3619"/>
                  </a:cubicBezTo>
                  <a:cubicBezTo>
                    <a:pt x="5533" y="3558"/>
                    <a:pt x="7205" y="3133"/>
                    <a:pt x="8694" y="2373"/>
                  </a:cubicBezTo>
                  <a:cubicBezTo>
                    <a:pt x="9028" y="2221"/>
                    <a:pt x="9332" y="2038"/>
                    <a:pt x="9667" y="1826"/>
                  </a:cubicBezTo>
                  <a:cubicBezTo>
                    <a:pt x="9910" y="1674"/>
                    <a:pt x="10184" y="1491"/>
                    <a:pt x="10427" y="1279"/>
                  </a:cubicBezTo>
                  <a:cubicBezTo>
                    <a:pt x="10639" y="1127"/>
                    <a:pt x="10852" y="975"/>
                    <a:pt x="11035" y="792"/>
                  </a:cubicBezTo>
                  <a:cubicBezTo>
                    <a:pt x="11187" y="671"/>
                    <a:pt x="11339" y="519"/>
                    <a:pt x="11491" y="367"/>
                  </a:cubicBezTo>
                  <a:cubicBezTo>
                    <a:pt x="11612" y="276"/>
                    <a:pt x="11703" y="124"/>
                    <a:pt x="11825" y="2"/>
                  </a:cubicBezTo>
                  <a:cubicBezTo>
                    <a:pt x="11824" y="1"/>
                    <a:pt x="11823" y="1"/>
                    <a:pt x="11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2458525" y="3960825"/>
              <a:ext cx="82075" cy="213575"/>
            </a:xfrm>
            <a:custGeom>
              <a:avLst/>
              <a:gdLst/>
              <a:ahLst/>
              <a:cxnLst/>
              <a:rect l="l" t="t" r="r" b="b"/>
              <a:pathLst>
                <a:path w="3283" h="8543" extrusionOk="0">
                  <a:moveTo>
                    <a:pt x="3283" y="1"/>
                  </a:moveTo>
                  <a:lnTo>
                    <a:pt x="3283" y="1"/>
                  </a:lnTo>
                  <a:cubicBezTo>
                    <a:pt x="3101" y="426"/>
                    <a:pt x="2918" y="822"/>
                    <a:pt x="2766" y="1247"/>
                  </a:cubicBezTo>
                  <a:cubicBezTo>
                    <a:pt x="2432" y="2068"/>
                    <a:pt x="2006" y="3101"/>
                    <a:pt x="1581" y="4256"/>
                  </a:cubicBezTo>
                  <a:cubicBezTo>
                    <a:pt x="1155" y="5411"/>
                    <a:pt x="760" y="6445"/>
                    <a:pt x="456" y="7265"/>
                  </a:cubicBezTo>
                  <a:cubicBezTo>
                    <a:pt x="274" y="7691"/>
                    <a:pt x="122" y="8117"/>
                    <a:pt x="0" y="8542"/>
                  </a:cubicBezTo>
                  <a:cubicBezTo>
                    <a:pt x="61" y="8451"/>
                    <a:pt x="122" y="8329"/>
                    <a:pt x="152" y="8238"/>
                  </a:cubicBezTo>
                  <a:cubicBezTo>
                    <a:pt x="274" y="8025"/>
                    <a:pt x="395" y="7721"/>
                    <a:pt x="578" y="7326"/>
                  </a:cubicBezTo>
                  <a:cubicBezTo>
                    <a:pt x="882" y="6566"/>
                    <a:pt x="1338" y="5533"/>
                    <a:pt x="1763" y="4347"/>
                  </a:cubicBezTo>
                  <a:cubicBezTo>
                    <a:pt x="2219" y="3162"/>
                    <a:pt x="2614" y="2068"/>
                    <a:pt x="2888" y="1308"/>
                  </a:cubicBezTo>
                  <a:cubicBezTo>
                    <a:pt x="3070" y="882"/>
                    <a:pt x="3192" y="457"/>
                    <a:pt x="32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2444075" y="3952475"/>
              <a:ext cx="47150" cy="44125"/>
            </a:xfrm>
            <a:custGeom>
              <a:avLst/>
              <a:gdLst/>
              <a:ahLst/>
              <a:cxnLst/>
              <a:rect l="l" t="t" r="r" b="b"/>
              <a:pathLst>
                <a:path w="1886" h="1765" extrusionOk="0">
                  <a:moveTo>
                    <a:pt x="1065" y="1"/>
                  </a:moveTo>
                  <a:cubicBezTo>
                    <a:pt x="943" y="1"/>
                    <a:pt x="882" y="31"/>
                    <a:pt x="882" y="31"/>
                  </a:cubicBezTo>
                  <a:cubicBezTo>
                    <a:pt x="1095" y="61"/>
                    <a:pt x="1308" y="183"/>
                    <a:pt x="1490" y="335"/>
                  </a:cubicBezTo>
                  <a:cubicBezTo>
                    <a:pt x="1642" y="517"/>
                    <a:pt x="1703" y="760"/>
                    <a:pt x="1672" y="1004"/>
                  </a:cubicBezTo>
                  <a:cubicBezTo>
                    <a:pt x="1586" y="1367"/>
                    <a:pt x="1262" y="1563"/>
                    <a:pt x="944" y="1563"/>
                  </a:cubicBezTo>
                  <a:cubicBezTo>
                    <a:pt x="703" y="1563"/>
                    <a:pt x="466" y="1452"/>
                    <a:pt x="335" y="1216"/>
                  </a:cubicBezTo>
                  <a:cubicBezTo>
                    <a:pt x="183" y="1004"/>
                    <a:pt x="183" y="730"/>
                    <a:pt x="305" y="517"/>
                  </a:cubicBezTo>
                  <a:cubicBezTo>
                    <a:pt x="396" y="304"/>
                    <a:pt x="578" y="153"/>
                    <a:pt x="791" y="61"/>
                  </a:cubicBezTo>
                  <a:cubicBezTo>
                    <a:pt x="791" y="49"/>
                    <a:pt x="775" y="41"/>
                    <a:pt x="748" y="41"/>
                  </a:cubicBezTo>
                  <a:cubicBezTo>
                    <a:pt x="710" y="41"/>
                    <a:pt x="649" y="56"/>
                    <a:pt x="578" y="92"/>
                  </a:cubicBezTo>
                  <a:cubicBezTo>
                    <a:pt x="396" y="153"/>
                    <a:pt x="274" y="274"/>
                    <a:pt x="153" y="456"/>
                  </a:cubicBezTo>
                  <a:cubicBezTo>
                    <a:pt x="1" y="730"/>
                    <a:pt x="1" y="1034"/>
                    <a:pt x="153" y="1308"/>
                  </a:cubicBezTo>
                  <a:cubicBezTo>
                    <a:pt x="335" y="1619"/>
                    <a:pt x="639" y="1765"/>
                    <a:pt x="939" y="1765"/>
                  </a:cubicBezTo>
                  <a:cubicBezTo>
                    <a:pt x="1341" y="1765"/>
                    <a:pt x="1737" y="1504"/>
                    <a:pt x="1824" y="1034"/>
                  </a:cubicBezTo>
                  <a:cubicBezTo>
                    <a:pt x="1885" y="730"/>
                    <a:pt x="1794" y="426"/>
                    <a:pt x="1581" y="244"/>
                  </a:cubicBezTo>
                  <a:cubicBezTo>
                    <a:pt x="1429" y="92"/>
                    <a:pt x="1247" y="31"/>
                    <a:pt x="10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982825" y="2649775"/>
              <a:ext cx="1120100" cy="1387825"/>
            </a:xfrm>
            <a:custGeom>
              <a:avLst/>
              <a:gdLst/>
              <a:ahLst/>
              <a:cxnLst/>
              <a:rect l="l" t="t" r="r" b="b"/>
              <a:pathLst>
                <a:path w="44804" h="55513" extrusionOk="0">
                  <a:moveTo>
                    <a:pt x="29851" y="1"/>
                  </a:moveTo>
                  <a:cubicBezTo>
                    <a:pt x="27904" y="1"/>
                    <a:pt x="25049" y="342"/>
                    <a:pt x="21916" y="2017"/>
                  </a:cubicBezTo>
                  <a:cubicBezTo>
                    <a:pt x="14621" y="5938"/>
                    <a:pt x="9454" y="27063"/>
                    <a:pt x="9454" y="27063"/>
                  </a:cubicBezTo>
                  <a:lnTo>
                    <a:pt x="1" y="42260"/>
                  </a:lnTo>
                  <a:lnTo>
                    <a:pt x="29728" y="55513"/>
                  </a:lnTo>
                  <a:lnTo>
                    <a:pt x="31977" y="47276"/>
                  </a:lnTo>
                  <a:lnTo>
                    <a:pt x="35472" y="32564"/>
                  </a:lnTo>
                  <a:cubicBezTo>
                    <a:pt x="35472" y="32564"/>
                    <a:pt x="40488" y="23932"/>
                    <a:pt x="42494" y="19251"/>
                  </a:cubicBezTo>
                  <a:cubicBezTo>
                    <a:pt x="44014" y="15786"/>
                    <a:pt x="44469" y="11135"/>
                    <a:pt x="44621" y="8369"/>
                  </a:cubicBezTo>
                  <a:cubicBezTo>
                    <a:pt x="44804" y="4935"/>
                    <a:pt x="42494" y="1773"/>
                    <a:pt x="39120" y="1135"/>
                  </a:cubicBezTo>
                  <a:cubicBezTo>
                    <a:pt x="38998" y="1105"/>
                    <a:pt x="38846" y="1074"/>
                    <a:pt x="38725" y="1044"/>
                  </a:cubicBezTo>
                  <a:lnTo>
                    <a:pt x="32372" y="162"/>
                  </a:lnTo>
                  <a:cubicBezTo>
                    <a:pt x="32099" y="162"/>
                    <a:pt x="31190" y="1"/>
                    <a:pt x="298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091500" y="3470625"/>
              <a:ext cx="715075" cy="484150"/>
            </a:xfrm>
            <a:custGeom>
              <a:avLst/>
              <a:gdLst/>
              <a:ahLst/>
              <a:cxnLst/>
              <a:rect l="l" t="t" r="r" b="b"/>
              <a:pathLst>
                <a:path w="28603" h="19366" extrusionOk="0">
                  <a:moveTo>
                    <a:pt x="9976" y="176"/>
                  </a:moveTo>
                  <a:cubicBezTo>
                    <a:pt x="10464" y="176"/>
                    <a:pt x="10961" y="380"/>
                    <a:pt x="11338" y="703"/>
                  </a:cubicBezTo>
                  <a:cubicBezTo>
                    <a:pt x="11733" y="1068"/>
                    <a:pt x="11976" y="1584"/>
                    <a:pt x="12006" y="2131"/>
                  </a:cubicBezTo>
                  <a:cubicBezTo>
                    <a:pt x="12067" y="2648"/>
                    <a:pt x="12006" y="3165"/>
                    <a:pt x="11794" y="3651"/>
                  </a:cubicBezTo>
                  <a:cubicBezTo>
                    <a:pt x="11611" y="4107"/>
                    <a:pt x="11307" y="4502"/>
                    <a:pt x="10912" y="4837"/>
                  </a:cubicBezTo>
                  <a:cubicBezTo>
                    <a:pt x="10547" y="5141"/>
                    <a:pt x="10122" y="5384"/>
                    <a:pt x="9696" y="5566"/>
                  </a:cubicBezTo>
                  <a:cubicBezTo>
                    <a:pt x="8898" y="5862"/>
                    <a:pt x="8042" y="6014"/>
                    <a:pt x="7184" y="6050"/>
                  </a:cubicBezTo>
                  <a:lnTo>
                    <a:pt x="7184" y="6050"/>
                  </a:lnTo>
                  <a:cubicBezTo>
                    <a:pt x="6974" y="5427"/>
                    <a:pt x="6854" y="4771"/>
                    <a:pt x="6839" y="4107"/>
                  </a:cubicBezTo>
                  <a:cubicBezTo>
                    <a:pt x="6809" y="3499"/>
                    <a:pt x="6900" y="2861"/>
                    <a:pt x="7113" y="2253"/>
                  </a:cubicBezTo>
                  <a:cubicBezTo>
                    <a:pt x="7325" y="1675"/>
                    <a:pt x="7690" y="1159"/>
                    <a:pt x="8146" y="794"/>
                  </a:cubicBezTo>
                  <a:cubicBezTo>
                    <a:pt x="8633" y="429"/>
                    <a:pt x="9180" y="217"/>
                    <a:pt x="9788" y="186"/>
                  </a:cubicBezTo>
                  <a:cubicBezTo>
                    <a:pt x="9850" y="179"/>
                    <a:pt x="9913" y="176"/>
                    <a:pt x="9976" y="176"/>
                  </a:cubicBezTo>
                  <a:close/>
                  <a:moveTo>
                    <a:pt x="19018" y="4178"/>
                  </a:moveTo>
                  <a:cubicBezTo>
                    <a:pt x="19132" y="4178"/>
                    <a:pt x="19247" y="4185"/>
                    <a:pt x="19362" y="4198"/>
                  </a:cubicBezTo>
                  <a:cubicBezTo>
                    <a:pt x="19727" y="4229"/>
                    <a:pt x="20092" y="4350"/>
                    <a:pt x="20396" y="4563"/>
                  </a:cubicBezTo>
                  <a:cubicBezTo>
                    <a:pt x="20730" y="4806"/>
                    <a:pt x="20973" y="5110"/>
                    <a:pt x="21125" y="5445"/>
                  </a:cubicBezTo>
                  <a:cubicBezTo>
                    <a:pt x="21429" y="6174"/>
                    <a:pt x="21429" y="6964"/>
                    <a:pt x="21156" y="7694"/>
                  </a:cubicBezTo>
                  <a:cubicBezTo>
                    <a:pt x="20882" y="8393"/>
                    <a:pt x="20396" y="9001"/>
                    <a:pt x="19757" y="9457"/>
                  </a:cubicBezTo>
                  <a:cubicBezTo>
                    <a:pt x="18874" y="10078"/>
                    <a:pt x="17898" y="10524"/>
                    <a:pt x="16879" y="10787"/>
                  </a:cubicBezTo>
                  <a:lnTo>
                    <a:pt x="16879" y="10787"/>
                  </a:lnTo>
                  <a:cubicBezTo>
                    <a:pt x="16555" y="10202"/>
                    <a:pt x="16293" y="9578"/>
                    <a:pt x="16140" y="8910"/>
                  </a:cubicBezTo>
                  <a:cubicBezTo>
                    <a:pt x="15958" y="8180"/>
                    <a:pt x="15958" y="7451"/>
                    <a:pt x="16110" y="6721"/>
                  </a:cubicBezTo>
                  <a:cubicBezTo>
                    <a:pt x="16292" y="5961"/>
                    <a:pt x="16687" y="5293"/>
                    <a:pt x="17265" y="4806"/>
                  </a:cubicBezTo>
                  <a:cubicBezTo>
                    <a:pt x="17755" y="4393"/>
                    <a:pt x="18377" y="4178"/>
                    <a:pt x="19018" y="4178"/>
                  </a:cubicBezTo>
                  <a:close/>
                  <a:moveTo>
                    <a:pt x="25296" y="8867"/>
                  </a:moveTo>
                  <a:cubicBezTo>
                    <a:pt x="26879" y="8867"/>
                    <a:pt x="28217" y="10068"/>
                    <a:pt x="28390" y="11676"/>
                  </a:cubicBezTo>
                  <a:cubicBezTo>
                    <a:pt x="28420" y="12284"/>
                    <a:pt x="28329" y="12861"/>
                    <a:pt x="28055" y="13378"/>
                  </a:cubicBezTo>
                  <a:cubicBezTo>
                    <a:pt x="27539" y="14533"/>
                    <a:pt x="26536" y="15384"/>
                    <a:pt x="25289" y="15718"/>
                  </a:cubicBezTo>
                  <a:cubicBezTo>
                    <a:pt x="24839" y="15825"/>
                    <a:pt x="24377" y="15880"/>
                    <a:pt x="23915" y="15880"/>
                  </a:cubicBezTo>
                  <a:cubicBezTo>
                    <a:pt x="23600" y="15880"/>
                    <a:pt x="23285" y="15855"/>
                    <a:pt x="22973" y="15804"/>
                  </a:cubicBezTo>
                  <a:lnTo>
                    <a:pt x="22973" y="15804"/>
                  </a:lnTo>
                  <a:cubicBezTo>
                    <a:pt x="22603" y="14990"/>
                    <a:pt x="22380" y="14105"/>
                    <a:pt x="22341" y="13195"/>
                  </a:cubicBezTo>
                  <a:cubicBezTo>
                    <a:pt x="22280" y="12344"/>
                    <a:pt x="22463" y="11463"/>
                    <a:pt x="22827" y="10673"/>
                  </a:cubicBezTo>
                  <a:cubicBezTo>
                    <a:pt x="23040" y="10247"/>
                    <a:pt x="23344" y="9852"/>
                    <a:pt x="23678" y="9518"/>
                  </a:cubicBezTo>
                  <a:cubicBezTo>
                    <a:pt x="24043" y="9183"/>
                    <a:pt x="24499" y="8970"/>
                    <a:pt x="25016" y="8879"/>
                  </a:cubicBezTo>
                  <a:cubicBezTo>
                    <a:pt x="25110" y="8871"/>
                    <a:pt x="25204" y="8867"/>
                    <a:pt x="25296" y="8867"/>
                  </a:cubicBezTo>
                  <a:close/>
                  <a:moveTo>
                    <a:pt x="9872" y="1"/>
                  </a:moveTo>
                  <a:cubicBezTo>
                    <a:pt x="9834" y="1"/>
                    <a:pt x="9795" y="2"/>
                    <a:pt x="9757" y="4"/>
                  </a:cubicBezTo>
                  <a:cubicBezTo>
                    <a:pt x="9149" y="34"/>
                    <a:pt x="8541" y="247"/>
                    <a:pt x="8055" y="642"/>
                  </a:cubicBezTo>
                  <a:cubicBezTo>
                    <a:pt x="7569" y="1037"/>
                    <a:pt x="7174" y="1584"/>
                    <a:pt x="6961" y="2192"/>
                  </a:cubicBezTo>
                  <a:cubicBezTo>
                    <a:pt x="6748" y="2800"/>
                    <a:pt x="6626" y="3469"/>
                    <a:pt x="6657" y="4107"/>
                  </a:cubicBezTo>
                  <a:cubicBezTo>
                    <a:pt x="6672" y="4771"/>
                    <a:pt x="6787" y="5428"/>
                    <a:pt x="6991" y="6053"/>
                  </a:cubicBezTo>
                  <a:lnTo>
                    <a:pt x="6991" y="6053"/>
                  </a:lnTo>
                  <a:cubicBezTo>
                    <a:pt x="6987" y="6053"/>
                    <a:pt x="6983" y="6053"/>
                    <a:pt x="6979" y="6053"/>
                  </a:cubicBezTo>
                  <a:cubicBezTo>
                    <a:pt x="4715" y="6053"/>
                    <a:pt x="2488" y="5295"/>
                    <a:pt x="699" y="3864"/>
                  </a:cubicBezTo>
                  <a:cubicBezTo>
                    <a:pt x="456" y="3682"/>
                    <a:pt x="304" y="3530"/>
                    <a:pt x="182" y="3408"/>
                  </a:cubicBezTo>
                  <a:cubicBezTo>
                    <a:pt x="62" y="3317"/>
                    <a:pt x="1" y="3257"/>
                    <a:pt x="0" y="3256"/>
                  </a:cubicBezTo>
                  <a:lnTo>
                    <a:pt x="0" y="3256"/>
                  </a:lnTo>
                  <a:cubicBezTo>
                    <a:pt x="1" y="3257"/>
                    <a:pt x="61" y="3317"/>
                    <a:pt x="152" y="3438"/>
                  </a:cubicBezTo>
                  <a:cubicBezTo>
                    <a:pt x="274" y="3530"/>
                    <a:pt x="456" y="3712"/>
                    <a:pt x="669" y="3894"/>
                  </a:cubicBezTo>
                  <a:cubicBezTo>
                    <a:pt x="1368" y="4472"/>
                    <a:pt x="2128" y="4958"/>
                    <a:pt x="2949" y="5293"/>
                  </a:cubicBezTo>
                  <a:cubicBezTo>
                    <a:pt x="4196" y="5844"/>
                    <a:pt x="5554" y="6146"/>
                    <a:pt x="6917" y="6146"/>
                  </a:cubicBezTo>
                  <a:cubicBezTo>
                    <a:pt x="6952" y="6146"/>
                    <a:pt x="6987" y="6146"/>
                    <a:pt x="7022" y="6145"/>
                  </a:cubicBezTo>
                  <a:lnTo>
                    <a:pt x="7022" y="6145"/>
                  </a:lnTo>
                  <a:cubicBezTo>
                    <a:pt x="7238" y="6774"/>
                    <a:pt x="7546" y="7370"/>
                    <a:pt x="7933" y="7907"/>
                  </a:cubicBezTo>
                  <a:cubicBezTo>
                    <a:pt x="8754" y="9092"/>
                    <a:pt x="9909" y="10004"/>
                    <a:pt x="11216" y="10581"/>
                  </a:cubicBezTo>
                  <a:cubicBezTo>
                    <a:pt x="12319" y="11011"/>
                    <a:pt x="13476" y="11223"/>
                    <a:pt x="14624" y="11223"/>
                  </a:cubicBezTo>
                  <a:cubicBezTo>
                    <a:pt x="15358" y="11223"/>
                    <a:pt x="16089" y="11137"/>
                    <a:pt x="16801" y="10964"/>
                  </a:cubicBezTo>
                  <a:lnTo>
                    <a:pt x="16801" y="10964"/>
                  </a:lnTo>
                  <a:cubicBezTo>
                    <a:pt x="16804" y="10968"/>
                    <a:pt x="16806" y="10972"/>
                    <a:pt x="16809" y="10977"/>
                  </a:cubicBezTo>
                  <a:cubicBezTo>
                    <a:pt x="17174" y="11615"/>
                    <a:pt x="17599" y="12223"/>
                    <a:pt x="18055" y="12770"/>
                  </a:cubicBezTo>
                  <a:cubicBezTo>
                    <a:pt x="18937" y="13925"/>
                    <a:pt x="20061" y="14806"/>
                    <a:pt x="21368" y="15445"/>
                  </a:cubicBezTo>
                  <a:cubicBezTo>
                    <a:pt x="21877" y="15680"/>
                    <a:pt x="22411" y="15840"/>
                    <a:pt x="22956" y="15924"/>
                  </a:cubicBezTo>
                  <a:lnTo>
                    <a:pt x="22956" y="15924"/>
                  </a:lnTo>
                  <a:cubicBezTo>
                    <a:pt x="23159" y="16341"/>
                    <a:pt x="23401" y="16740"/>
                    <a:pt x="23678" y="17116"/>
                  </a:cubicBezTo>
                  <a:cubicBezTo>
                    <a:pt x="24225" y="17846"/>
                    <a:pt x="24894" y="18454"/>
                    <a:pt x="25654" y="18940"/>
                  </a:cubicBezTo>
                  <a:cubicBezTo>
                    <a:pt x="25692" y="18962"/>
                    <a:pt x="25729" y="18983"/>
                    <a:pt x="25766" y="19003"/>
                  </a:cubicBezTo>
                  <a:lnTo>
                    <a:pt x="25766" y="19003"/>
                  </a:lnTo>
                  <a:cubicBezTo>
                    <a:pt x="25738" y="18983"/>
                    <a:pt x="25711" y="18962"/>
                    <a:pt x="25684" y="18940"/>
                  </a:cubicBezTo>
                  <a:cubicBezTo>
                    <a:pt x="24925" y="18454"/>
                    <a:pt x="24286" y="17846"/>
                    <a:pt x="23739" y="17116"/>
                  </a:cubicBezTo>
                  <a:cubicBezTo>
                    <a:pt x="23469" y="16747"/>
                    <a:pt x="23233" y="16351"/>
                    <a:pt x="23034" y="15935"/>
                  </a:cubicBezTo>
                  <a:lnTo>
                    <a:pt x="23034" y="15935"/>
                  </a:lnTo>
                  <a:cubicBezTo>
                    <a:pt x="23309" y="15974"/>
                    <a:pt x="23587" y="15993"/>
                    <a:pt x="23865" y="15993"/>
                  </a:cubicBezTo>
                  <a:cubicBezTo>
                    <a:pt x="24361" y="15993"/>
                    <a:pt x="24860" y="15932"/>
                    <a:pt x="25350" y="15809"/>
                  </a:cubicBezTo>
                  <a:cubicBezTo>
                    <a:pt x="26627" y="15475"/>
                    <a:pt x="27660" y="14594"/>
                    <a:pt x="28207" y="13408"/>
                  </a:cubicBezTo>
                  <a:cubicBezTo>
                    <a:pt x="28481" y="12861"/>
                    <a:pt x="28602" y="12223"/>
                    <a:pt x="28542" y="11615"/>
                  </a:cubicBezTo>
                  <a:cubicBezTo>
                    <a:pt x="28371" y="9934"/>
                    <a:pt x="26971" y="8680"/>
                    <a:pt x="25319" y="8680"/>
                  </a:cubicBezTo>
                  <a:cubicBezTo>
                    <a:pt x="25209" y="8680"/>
                    <a:pt x="25098" y="8685"/>
                    <a:pt x="24985" y="8697"/>
                  </a:cubicBezTo>
                  <a:cubicBezTo>
                    <a:pt x="24469" y="8788"/>
                    <a:pt x="23982" y="9031"/>
                    <a:pt x="23587" y="9366"/>
                  </a:cubicBezTo>
                  <a:cubicBezTo>
                    <a:pt x="23253" y="9700"/>
                    <a:pt x="22949" y="10095"/>
                    <a:pt x="22736" y="10551"/>
                  </a:cubicBezTo>
                  <a:cubicBezTo>
                    <a:pt x="22341" y="11372"/>
                    <a:pt x="22189" y="12253"/>
                    <a:pt x="22219" y="13165"/>
                  </a:cubicBezTo>
                  <a:cubicBezTo>
                    <a:pt x="22278" y="14078"/>
                    <a:pt x="22510" y="14966"/>
                    <a:pt x="22892" y="15790"/>
                  </a:cubicBezTo>
                  <a:lnTo>
                    <a:pt x="22892" y="15790"/>
                  </a:lnTo>
                  <a:cubicBezTo>
                    <a:pt x="22391" y="15701"/>
                    <a:pt x="21899" y="15546"/>
                    <a:pt x="21429" y="15323"/>
                  </a:cubicBezTo>
                  <a:cubicBezTo>
                    <a:pt x="20183" y="14715"/>
                    <a:pt x="19058" y="13834"/>
                    <a:pt x="18207" y="12709"/>
                  </a:cubicBezTo>
                  <a:cubicBezTo>
                    <a:pt x="17762" y="12156"/>
                    <a:pt x="17324" y="11564"/>
                    <a:pt x="16957" y="10925"/>
                  </a:cubicBezTo>
                  <a:lnTo>
                    <a:pt x="16957" y="10925"/>
                  </a:lnTo>
                  <a:cubicBezTo>
                    <a:pt x="17990" y="10656"/>
                    <a:pt x="18981" y="10206"/>
                    <a:pt x="19879" y="9578"/>
                  </a:cubicBezTo>
                  <a:cubicBezTo>
                    <a:pt x="20548" y="9122"/>
                    <a:pt x="21034" y="8484"/>
                    <a:pt x="21338" y="7724"/>
                  </a:cubicBezTo>
                  <a:cubicBezTo>
                    <a:pt x="21642" y="6964"/>
                    <a:pt x="21611" y="6083"/>
                    <a:pt x="21308" y="5323"/>
                  </a:cubicBezTo>
                  <a:cubicBezTo>
                    <a:pt x="21125" y="4958"/>
                    <a:pt x="20852" y="4624"/>
                    <a:pt x="20548" y="4381"/>
                  </a:cubicBezTo>
                  <a:cubicBezTo>
                    <a:pt x="20213" y="4138"/>
                    <a:pt x="19818" y="3986"/>
                    <a:pt x="19393" y="3955"/>
                  </a:cubicBezTo>
                  <a:cubicBezTo>
                    <a:pt x="19279" y="3943"/>
                    <a:pt x="19166" y="3936"/>
                    <a:pt x="19053" y="3936"/>
                  </a:cubicBezTo>
                  <a:cubicBezTo>
                    <a:pt x="18349" y="3936"/>
                    <a:pt x="17663" y="4178"/>
                    <a:pt x="17113" y="4624"/>
                  </a:cubicBezTo>
                  <a:cubicBezTo>
                    <a:pt x="16505" y="5141"/>
                    <a:pt x="16110" y="5840"/>
                    <a:pt x="15927" y="6630"/>
                  </a:cubicBezTo>
                  <a:cubicBezTo>
                    <a:pt x="15745" y="7359"/>
                    <a:pt x="15775" y="8150"/>
                    <a:pt x="15958" y="8910"/>
                  </a:cubicBezTo>
                  <a:cubicBezTo>
                    <a:pt x="16126" y="9583"/>
                    <a:pt x="16372" y="10230"/>
                    <a:pt x="16719" y="10827"/>
                  </a:cubicBezTo>
                  <a:lnTo>
                    <a:pt x="16719" y="10827"/>
                  </a:lnTo>
                  <a:cubicBezTo>
                    <a:pt x="16037" y="10991"/>
                    <a:pt x="15338" y="11073"/>
                    <a:pt x="14636" y="11073"/>
                  </a:cubicBezTo>
                  <a:cubicBezTo>
                    <a:pt x="13511" y="11073"/>
                    <a:pt x="12380" y="10861"/>
                    <a:pt x="11307" y="10429"/>
                  </a:cubicBezTo>
                  <a:cubicBezTo>
                    <a:pt x="10000" y="9882"/>
                    <a:pt x="8906" y="8970"/>
                    <a:pt x="8085" y="7815"/>
                  </a:cubicBezTo>
                  <a:cubicBezTo>
                    <a:pt x="7721" y="7306"/>
                    <a:pt x="7427" y="6741"/>
                    <a:pt x="7216" y="6143"/>
                  </a:cubicBezTo>
                  <a:lnTo>
                    <a:pt x="7216" y="6143"/>
                  </a:lnTo>
                  <a:cubicBezTo>
                    <a:pt x="8065" y="6132"/>
                    <a:pt x="8938" y="5980"/>
                    <a:pt x="9727" y="5688"/>
                  </a:cubicBezTo>
                  <a:cubicBezTo>
                    <a:pt x="10699" y="5323"/>
                    <a:pt x="11490" y="4624"/>
                    <a:pt x="11915" y="3712"/>
                  </a:cubicBezTo>
                  <a:cubicBezTo>
                    <a:pt x="12128" y="3195"/>
                    <a:pt x="12219" y="2648"/>
                    <a:pt x="12158" y="2101"/>
                  </a:cubicBezTo>
                  <a:cubicBezTo>
                    <a:pt x="12098" y="1524"/>
                    <a:pt x="11854" y="976"/>
                    <a:pt x="11429" y="581"/>
                  </a:cubicBezTo>
                  <a:cubicBezTo>
                    <a:pt x="11002" y="211"/>
                    <a:pt x="10441" y="1"/>
                    <a:pt x="9872" y="1"/>
                  </a:cubicBezTo>
                  <a:close/>
                  <a:moveTo>
                    <a:pt x="25766" y="19003"/>
                  </a:moveTo>
                  <a:lnTo>
                    <a:pt x="25766" y="19003"/>
                  </a:lnTo>
                  <a:cubicBezTo>
                    <a:pt x="25928" y="19119"/>
                    <a:pt x="26106" y="19201"/>
                    <a:pt x="26262" y="19305"/>
                  </a:cubicBezTo>
                  <a:lnTo>
                    <a:pt x="26475" y="19366"/>
                  </a:lnTo>
                  <a:lnTo>
                    <a:pt x="26475" y="19366"/>
                  </a:lnTo>
                  <a:lnTo>
                    <a:pt x="26262" y="19275"/>
                  </a:lnTo>
                  <a:cubicBezTo>
                    <a:pt x="26087" y="19175"/>
                    <a:pt x="25933" y="19095"/>
                    <a:pt x="25766" y="190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792875" y="3005075"/>
              <a:ext cx="247750" cy="237700"/>
            </a:xfrm>
            <a:custGeom>
              <a:avLst/>
              <a:gdLst/>
              <a:ahLst/>
              <a:cxnLst/>
              <a:rect l="l" t="t" r="r" b="b"/>
              <a:pathLst>
                <a:path w="9910" h="9508" extrusionOk="0">
                  <a:moveTo>
                    <a:pt x="3042" y="177"/>
                  </a:moveTo>
                  <a:cubicBezTo>
                    <a:pt x="3226" y="177"/>
                    <a:pt x="3421" y="224"/>
                    <a:pt x="3587" y="328"/>
                  </a:cubicBezTo>
                  <a:cubicBezTo>
                    <a:pt x="3800" y="480"/>
                    <a:pt x="4013" y="662"/>
                    <a:pt x="4165" y="905"/>
                  </a:cubicBezTo>
                  <a:cubicBezTo>
                    <a:pt x="4317" y="1118"/>
                    <a:pt x="4408" y="1361"/>
                    <a:pt x="4499" y="1635"/>
                  </a:cubicBezTo>
                  <a:cubicBezTo>
                    <a:pt x="4560" y="1878"/>
                    <a:pt x="4590" y="2121"/>
                    <a:pt x="4621" y="2394"/>
                  </a:cubicBezTo>
                  <a:cubicBezTo>
                    <a:pt x="4621" y="2881"/>
                    <a:pt x="4529" y="3367"/>
                    <a:pt x="4377" y="3853"/>
                  </a:cubicBezTo>
                  <a:cubicBezTo>
                    <a:pt x="4073" y="4644"/>
                    <a:pt x="3617" y="5373"/>
                    <a:pt x="2979" y="5951"/>
                  </a:cubicBezTo>
                  <a:cubicBezTo>
                    <a:pt x="2789" y="6129"/>
                    <a:pt x="2594" y="6298"/>
                    <a:pt x="2394" y="6458"/>
                  </a:cubicBezTo>
                  <a:lnTo>
                    <a:pt x="2394" y="6458"/>
                  </a:lnTo>
                  <a:cubicBezTo>
                    <a:pt x="2129" y="6117"/>
                    <a:pt x="1916" y="5733"/>
                    <a:pt x="1763" y="5312"/>
                  </a:cubicBezTo>
                  <a:cubicBezTo>
                    <a:pt x="1551" y="4705"/>
                    <a:pt x="1459" y="4036"/>
                    <a:pt x="1459" y="3367"/>
                  </a:cubicBezTo>
                  <a:cubicBezTo>
                    <a:pt x="1459" y="2729"/>
                    <a:pt x="1520" y="2091"/>
                    <a:pt x="1672" y="1452"/>
                  </a:cubicBezTo>
                  <a:cubicBezTo>
                    <a:pt x="1854" y="875"/>
                    <a:pt x="2219" y="297"/>
                    <a:pt x="2797" y="206"/>
                  </a:cubicBezTo>
                  <a:cubicBezTo>
                    <a:pt x="2874" y="187"/>
                    <a:pt x="2957" y="177"/>
                    <a:pt x="3042" y="177"/>
                  </a:cubicBezTo>
                  <a:close/>
                  <a:moveTo>
                    <a:pt x="8449" y="540"/>
                  </a:moveTo>
                  <a:cubicBezTo>
                    <a:pt x="8629" y="540"/>
                    <a:pt x="8805" y="581"/>
                    <a:pt x="8967" y="662"/>
                  </a:cubicBezTo>
                  <a:cubicBezTo>
                    <a:pt x="9210" y="814"/>
                    <a:pt x="9423" y="1027"/>
                    <a:pt x="9545" y="1270"/>
                  </a:cubicBezTo>
                  <a:cubicBezTo>
                    <a:pt x="9666" y="1574"/>
                    <a:pt x="9727" y="1847"/>
                    <a:pt x="9727" y="2151"/>
                  </a:cubicBezTo>
                  <a:cubicBezTo>
                    <a:pt x="9697" y="3489"/>
                    <a:pt x="9241" y="4735"/>
                    <a:pt x="8420" y="5768"/>
                  </a:cubicBezTo>
                  <a:cubicBezTo>
                    <a:pt x="7964" y="6316"/>
                    <a:pt x="7447" y="6771"/>
                    <a:pt x="6839" y="7106"/>
                  </a:cubicBezTo>
                  <a:cubicBezTo>
                    <a:pt x="6644" y="7223"/>
                    <a:pt x="6443" y="7324"/>
                    <a:pt x="6235" y="7409"/>
                  </a:cubicBezTo>
                  <a:lnTo>
                    <a:pt x="6235" y="7409"/>
                  </a:lnTo>
                  <a:cubicBezTo>
                    <a:pt x="6126" y="7051"/>
                    <a:pt x="6042" y="6688"/>
                    <a:pt x="5988" y="6316"/>
                  </a:cubicBezTo>
                  <a:cubicBezTo>
                    <a:pt x="5867" y="5464"/>
                    <a:pt x="5897" y="4583"/>
                    <a:pt x="6110" y="3762"/>
                  </a:cubicBezTo>
                  <a:cubicBezTo>
                    <a:pt x="6323" y="2729"/>
                    <a:pt x="6809" y="1787"/>
                    <a:pt x="7478" y="1027"/>
                  </a:cubicBezTo>
                  <a:cubicBezTo>
                    <a:pt x="7690" y="814"/>
                    <a:pt x="7903" y="662"/>
                    <a:pt x="8177" y="571"/>
                  </a:cubicBezTo>
                  <a:cubicBezTo>
                    <a:pt x="8268" y="550"/>
                    <a:pt x="8359" y="540"/>
                    <a:pt x="8449" y="540"/>
                  </a:cubicBezTo>
                  <a:close/>
                  <a:moveTo>
                    <a:pt x="92" y="7926"/>
                  </a:moveTo>
                  <a:lnTo>
                    <a:pt x="0" y="7987"/>
                  </a:lnTo>
                  <a:cubicBezTo>
                    <a:pt x="31" y="7987"/>
                    <a:pt x="61" y="7957"/>
                    <a:pt x="92" y="7926"/>
                  </a:cubicBezTo>
                  <a:close/>
                  <a:moveTo>
                    <a:pt x="2981" y="1"/>
                  </a:moveTo>
                  <a:cubicBezTo>
                    <a:pt x="2901" y="1"/>
                    <a:pt x="2820" y="8"/>
                    <a:pt x="2736" y="24"/>
                  </a:cubicBezTo>
                  <a:cubicBezTo>
                    <a:pt x="2432" y="115"/>
                    <a:pt x="2128" y="297"/>
                    <a:pt x="1946" y="571"/>
                  </a:cubicBezTo>
                  <a:cubicBezTo>
                    <a:pt x="1763" y="814"/>
                    <a:pt x="1611" y="1118"/>
                    <a:pt x="1520" y="1422"/>
                  </a:cubicBezTo>
                  <a:cubicBezTo>
                    <a:pt x="1338" y="2060"/>
                    <a:pt x="1247" y="2698"/>
                    <a:pt x="1277" y="3367"/>
                  </a:cubicBezTo>
                  <a:cubicBezTo>
                    <a:pt x="1247" y="4066"/>
                    <a:pt x="1368" y="4735"/>
                    <a:pt x="1581" y="5404"/>
                  </a:cubicBezTo>
                  <a:cubicBezTo>
                    <a:pt x="1734" y="5824"/>
                    <a:pt x="1959" y="6221"/>
                    <a:pt x="2241" y="6578"/>
                  </a:cubicBezTo>
                  <a:lnTo>
                    <a:pt x="2241" y="6578"/>
                  </a:lnTo>
                  <a:cubicBezTo>
                    <a:pt x="1978" y="6780"/>
                    <a:pt x="1708" y="6966"/>
                    <a:pt x="1429" y="7136"/>
                  </a:cubicBezTo>
                  <a:cubicBezTo>
                    <a:pt x="973" y="7410"/>
                    <a:pt x="608" y="7623"/>
                    <a:pt x="365" y="7775"/>
                  </a:cubicBezTo>
                  <a:lnTo>
                    <a:pt x="92" y="7926"/>
                  </a:lnTo>
                  <a:lnTo>
                    <a:pt x="396" y="7805"/>
                  </a:lnTo>
                  <a:cubicBezTo>
                    <a:pt x="639" y="7683"/>
                    <a:pt x="1003" y="7471"/>
                    <a:pt x="1459" y="7197"/>
                  </a:cubicBezTo>
                  <a:cubicBezTo>
                    <a:pt x="1752" y="7027"/>
                    <a:pt x="2030" y="6842"/>
                    <a:pt x="2295" y="6645"/>
                  </a:cubicBezTo>
                  <a:lnTo>
                    <a:pt x="2295" y="6645"/>
                  </a:lnTo>
                  <a:cubicBezTo>
                    <a:pt x="2448" y="6831"/>
                    <a:pt x="2615" y="7005"/>
                    <a:pt x="2797" y="7167"/>
                  </a:cubicBezTo>
                  <a:cubicBezTo>
                    <a:pt x="3374" y="7653"/>
                    <a:pt x="4104" y="7926"/>
                    <a:pt x="4833" y="7926"/>
                  </a:cubicBezTo>
                  <a:cubicBezTo>
                    <a:pt x="5313" y="7907"/>
                    <a:pt x="5781" y="7815"/>
                    <a:pt x="6221" y="7651"/>
                  </a:cubicBezTo>
                  <a:lnTo>
                    <a:pt x="6221" y="7651"/>
                  </a:lnTo>
                  <a:cubicBezTo>
                    <a:pt x="6288" y="7836"/>
                    <a:pt x="6362" y="8020"/>
                    <a:pt x="6444" y="8200"/>
                  </a:cubicBezTo>
                  <a:cubicBezTo>
                    <a:pt x="6627" y="8565"/>
                    <a:pt x="6839" y="8930"/>
                    <a:pt x="7083" y="9264"/>
                  </a:cubicBezTo>
                  <a:lnTo>
                    <a:pt x="7295" y="9507"/>
                  </a:lnTo>
                  <a:lnTo>
                    <a:pt x="7113" y="9234"/>
                  </a:lnTo>
                  <a:cubicBezTo>
                    <a:pt x="6870" y="8899"/>
                    <a:pt x="6687" y="8534"/>
                    <a:pt x="6505" y="8170"/>
                  </a:cubicBezTo>
                  <a:cubicBezTo>
                    <a:pt x="6432" y="7986"/>
                    <a:pt x="6364" y="7803"/>
                    <a:pt x="6303" y="7619"/>
                  </a:cubicBezTo>
                  <a:lnTo>
                    <a:pt x="6303" y="7619"/>
                  </a:lnTo>
                  <a:cubicBezTo>
                    <a:pt x="6531" y="7529"/>
                    <a:pt x="6751" y="7418"/>
                    <a:pt x="6961" y="7288"/>
                  </a:cubicBezTo>
                  <a:cubicBezTo>
                    <a:pt x="7569" y="6923"/>
                    <a:pt x="8116" y="6468"/>
                    <a:pt x="8542" y="5890"/>
                  </a:cubicBezTo>
                  <a:cubicBezTo>
                    <a:pt x="9423" y="4857"/>
                    <a:pt x="9879" y="3519"/>
                    <a:pt x="9909" y="2182"/>
                  </a:cubicBezTo>
                  <a:cubicBezTo>
                    <a:pt x="9909" y="1847"/>
                    <a:pt x="9849" y="1513"/>
                    <a:pt x="9697" y="1209"/>
                  </a:cubicBezTo>
                  <a:cubicBezTo>
                    <a:pt x="9575" y="936"/>
                    <a:pt x="9332" y="692"/>
                    <a:pt x="9058" y="510"/>
                  </a:cubicBezTo>
                  <a:cubicBezTo>
                    <a:pt x="8887" y="415"/>
                    <a:pt x="8693" y="367"/>
                    <a:pt x="8496" y="367"/>
                  </a:cubicBezTo>
                  <a:cubicBezTo>
                    <a:pt x="8379" y="367"/>
                    <a:pt x="8260" y="385"/>
                    <a:pt x="8146" y="419"/>
                  </a:cubicBezTo>
                  <a:cubicBezTo>
                    <a:pt x="7842" y="540"/>
                    <a:pt x="7569" y="692"/>
                    <a:pt x="7387" y="905"/>
                  </a:cubicBezTo>
                  <a:cubicBezTo>
                    <a:pt x="6657" y="1695"/>
                    <a:pt x="6171" y="2668"/>
                    <a:pt x="5958" y="3732"/>
                  </a:cubicBezTo>
                  <a:cubicBezTo>
                    <a:pt x="5708" y="4958"/>
                    <a:pt x="5766" y="6245"/>
                    <a:pt x="6151" y="7442"/>
                  </a:cubicBezTo>
                  <a:lnTo>
                    <a:pt x="6151" y="7442"/>
                  </a:lnTo>
                  <a:cubicBezTo>
                    <a:pt x="5736" y="7601"/>
                    <a:pt x="5297" y="7694"/>
                    <a:pt x="4833" y="7714"/>
                  </a:cubicBezTo>
                  <a:cubicBezTo>
                    <a:pt x="4134" y="7714"/>
                    <a:pt x="3435" y="7471"/>
                    <a:pt x="2918" y="7015"/>
                  </a:cubicBezTo>
                  <a:cubicBezTo>
                    <a:pt x="2749" y="6865"/>
                    <a:pt x="2593" y="6703"/>
                    <a:pt x="2450" y="6528"/>
                  </a:cubicBezTo>
                  <a:lnTo>
                    <a:pt x="2450" y="6528"/>
                  </a:lnTo>
                  <a:cubicBezTo>
                    <a:pt x="2653" y="6372"/>
                    <a:pt x="2849" y="6209"/>
                    <a:pt x="3040" y="6042"/>
                  </a:cubicBezTo>
                  <a:cubicBezTo>
                    <a:pt x="3709" y="5434"/>
                    <a:pt x="4195" y="4705"/>
                    <a:pt x="4499" y="3884"/>
                  </a:cubicBezTo>
                  <a:cubicBezTo>
                    <a:pt x="4681" y="3398"/>
                    <a:pt x="4772" y="2911"/>
                    <a:pt x="4772" y="2394"/>
                  </a:cubicBezTo>
                  <a:cubicBezTo>
                    <a:pt x="4742" y="2121"/>
                    <a:pt x="4712" y="1847"/>
                    <a:pt x="4651" y="1574"/>
                  </a:cubicBezTo>
                  <a:cubicBezTo>
                    <a:pt x="4560" y="1300"/>
                    <a:pt x="4438" y="1057"/>
                    <a:pt x="4286" y="814"/>
                  </a:cubicBezTo>
                  <a:cubicBezTo>
                    <a:pt x="4134" y="571"/>
                    <a:pt x="3921" y="358"/>
                    <a:pt x="3648" y="206"/>
                  </a:cubicBezTo>
                  <a:cubicBezTo>
                    <a:pt x="3443" y="69"/>
                    <a:pt x="3220" y="1"/>
                    <a:pt x="29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422800" y="3112050"/>
              <a:ext cx="1365550" cy="730950"/>
            </a:xfrm>
            <a:custGeom>
              <a:avLst/>
              <a:gdLst/>
              <a:ahLst/>
              <a:cxnLst/>
              <a:rect l="l" t="t" r="r" b="b"/>
              <a:pathLst>
                <a:path w="54622" h="29238" extrusionOk="0">
                  <a:moveTo>
                    <a:pt x="1" y="0"/>
                  </a:moveTo>
                  <a:lnTo>
                    <a:pt x="1" y="0"/>
                  </a:lnTo>
                  <a:cubicBezTo>
                    <a:pt x="396" y="5775"/>
                    <a:pt x="61" y="9088"/>
                    <a:pt x="1916" y="18025"/>
                  </a:cubicBezTo>
                  <a:cubicBezTo>
                    <a:pt x="3799" y="27190"/>
                    <a:pt x="16142" y="29238"/>
                    <a:pt x="26793" y="29238"/>
                  </a:cubicBezTo>
                  <a:cubicBezTo>
                    <a:pt x="35392" y="29238"/>
                    <a:pt x="42889" y="27903"/>
                    <a:pt x="42889" y="27903"/>
                  </a:cubicBezTo>
                  <a:cubicBezTo>
                    <a:pt x="43451" y="27921"/>
                    <a:pt x="43980" y="27927"/>
                    <a:pt x="44480" y="27927"/>
                  </a:cubicBezTo>
                  <a:cubicBezTo>
                    <a:pt x="45737" y="27927"/>
                    <a:pt x="46816" y="27887"/>
                    <a:pt x="47806" y="27887"/>
                  </a:cubicBezTo>
                  <a:cubicBezTo>
                    <a:pt x="48467" y="27887"/>
                    <a:pt x="49089" y="27905"/>
                    <a:pt x="49698" y="27964"/>
                  </a:cubicBezTo>
                  <a:cubicBezTo>
                    <a:pt x="50503" y="28037"/>
                    <a:pt x="51150" y="28074"/>
                    <a:pt x="51652" y="28074"/>
                  </a:cubicBezTo>
                  <a:cubicBezTo>
                    <a:pt x="52610" y="28074"/>
                    <a:pt x="53041" y="27939"/>
                    <a:pt x="53041" y="27660"/>
                  </a:cubicBezTo>
                  <a:cubicBezTo>
                    <a:pt x="53041" y="27052"/>
                    <a:pt x="53072" y="27295"/>
                    <a:pt x="48847" y="26292"/>
                  </a:cubicBezTo>
                  <a:lnTo>
                    <a:pt x="48847" y="26292"/>
                  </a:lnTo>
                  <a:cubicBezTo>
                    <a:pt x="48848" y="26292"/>
                    <a:pt x="51562" y="26909"/>
                    <a:pt x="53022" y="26909"/>
                  </a:cubicBezTo>
                  <a:cubicBezTo>
                    <a:pt x="53736" y="26909"/>
                    <a:pt x="54150" y="26762"/>
                    <a:pt x="53801" y="26323"/>
                  </a:cubicBezTo>
                  <a:cubicBezTo>
                    <a:pt x="53614" y="26100"/>
                    <a:pt x="52761" y="25793"/>
                    <a:pt x="51782" y="25498"/>
                  </a:cubicBezTo>
                  <a:lnTo>
                    <a:pt x="51782" y="25498"/>
                  </a:lnTo>
                  <a:cubicBezTo>
                    <a:pt x="52246" y="25573"/>
                    <a:pt x="52635" y="25607"/>
                    <a:pt x="52954" y="25607"/>
                  </a:cubicBezTo>
                  <a:cubicBezTo>
                    <a:pt x="53673" y="25607"/>
                    <a:pt x="54038" y="25434"/>
                    <a:pt x="54105" y="25168"/>
                  </a:cubicBezTo>
                  <a:cubicBezTo>
                    <a:pt x="54295" y="24480"/>
                    <a:pt x="50640" y="23497"/>
                    <a:pt x="49021" y="23098"/>
                  </a:cubicBezTo>
                  <a:lnTo>
                    <a:pt x="49021" y="23098"/>
                  </a:lnTo>
                  <a:cubicBezTo>
                    <a:pt x="50343" y="23408"/>
                    <a:pt x="53007" y="24013"/>
                    <a:pt x="53704" y="24013"/>
                  </a:cubicBezTo>
                  <a:cubicBezTo>
                    <a:pt x="53717" y="24013"/>
                    <a:pt x="53729" y="24013"/>
                    <a:pt x="53740" y="24013"/>
                  </a:cubicBezTo>
                  <a:cubicBezTo>
                    <a:pt x="54622" y="23952"/>
                    <a:pt x="53892" y="23192"/>
                    <a:pt x="53132" y="22706"/>
                  </a:cubicBezTo>
                  <a:cubicBezTo>
                    <a:pt x="52251" y="22189"/>
                    <a:pt x="46780" y="19879"/>
                    <a:pt x="45229" y="19119"/>
                  </a:cubicBezTo>
                  <a:cubicBezTo>
                    <a:pt x="44652" y="18906"/>
                    <a:pt x="44378" y="18237"/>
                    <a:pt x="44682" y="17690"/>
                  </a:cubicBezTo>
                  <a:lnTo>
                    <a:pt x="44682" y="17690"/>
                  </a:lnTo>
                  <a:cubicBezTo>
                    <a:pt x="45262" y="17818"/>
                    <a:pt x="45838" y="17870"/>
                    <a:pt x="46378" y="17870"/>
                  </a:cubicBezTo>
                  <a:cubicBezTo>
                    <a:pt x="48018" y="17870"/>
                    <a:pt x="49325" y="17395"/>
                    <a:pt x="49394" y="17143"/>
                  </a:cubicBezTo>
                  <a:cubicBezTo>
                    <a:pt x="49485" y="16839"/>
                    <a:pt x="43406" y="15684"/>
                    <a:pt x="43406" y="15684"/>
                  </a:cubicBezTo>
                  <a:lnTo>
                    <a:pt x="42129" y="16748"/>
                  </a:lnTo>
                  <a:cubicBezTo>
                    <a:pt x="41521" y="17234"/>
                    <a:pt x="40974" y="17629"/>
                    <a:pt x="40518" y="17964"/>
                  </a:cubicBezTo>
                  <a:cubicBezTo>
                    <a:pt x="39034" y="18104"/>
                    <a:pt x="36489" y="18307"/>
                    <a:pt x="33397" y="18307"/>
                  </a:cubicBezTo>
                  <a:cubicBezTo>
                    <a:pt x="28447" y="18307"/>
                    <a:pt x="22095" y="17787"/>
                    <a:pt x="16445" y="15654"/>
                  </a:cubicBezTo>
                  <a:cubicBezTo>
                    <a:pt x="13071" y="14347"/>
                    <a:pt x="13071" y="851"/>
                    <a:pt x="13071" y="8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3580125" y="3755825"/>
              <a:ext cx="145925" cy="31200"/>
            </a:xfrm>
            <a:custGeom>
              <a:avLst/>
              <a:gdLst/>
              <a:ahLst/>
              <a:cxnLst/>
              <a:rect l="l" t="t" r="r" b="b"/>
              <a:pathLst>
                <a:path w="5837" h="1248" extrusionOk="0">
                  <a:moveTo>
                    <a:pt x="159" y="1"/>
                  </a:moveTo>
                  <a:cubicBezTo>
                    <a:pt x="81" y="1"/>
                    <a:pt x="36" y="8"/>
                    <a:pt x="31" y="24"/>
                  </a:cubicBezTo>
                  <a:cubicBezTo>
                    <a:pt x="0" y="146"/>
                    <a:pt x="1277" y="480"/>
                    <a:pt x="2888" y="815"/>
                  </a:cubicBezTo>
                  <a:cubicBezTo>
                    <a:pt x="4135" y="1079"/>
                    <a:pt x="5211" y="1248"/>
                    <a:pt x="5625" y="1248"/>
                  </a:cubicBezTo>
                  <a:cubicBezTo>
                    <a:pt x="5736" y="1248"/>
                    <a:pt x="5799" y="1236"/>
                    <a:pt x="5806" y="1210"/>
                  </a:cubicBezTo>
                  <a:cubicBezTo>
                    <a:pt x="5836" y="1119"/>
                    <a:pt x="4560" y="754"/>
                    <a:pt x="2949" y="420"/>
                  </a:cubicBezTo>
                  <a:cubicBezTo>
                    <a:pt x="1645" y="169"/>
                    <a:pt x="527" y="1"/>
                    <a:pt x="1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3584675" y="3714725"/>
              <a:ext cx="154275" cy="42150"/>
            </a:xfrm>
            <a:custGeom>
              <a:avLst/>
              <a:gdLst/>
              <a:ahLst/>
              <a:cxnLst/>
              <a:rect l="l" t="t" r="r" b="b"/>
              <a:pathLst>
                <a:path w="6171" h="1686" extrusionOk="0">
                  <a:moveTo>
                    <a:pt x="134" y="0"/>
                  </a:moveTo>
                  <a:cubicBezTo>
                    <a:pt x="71" y="0"/>
                    <a:pt x="36" y="9"/>
                    <a:pt x="31" y="27"/>
                  </a:cubicBezTo>
                  <a:cubicBezTo>
                    <a:pt x="1" y="118"/>
                    <a:pt x="1368" y="574"/>
                    <a:pt x="3040" y="1030"/>
                  </a:cubicBezTo>
                  <a:cubicBezTo>
                    <a:pt x="4496" y="1427"/>
                    <a:pt x="5744" y="1686"/>
                    <a:pt x="6063" y="1686"/>
                  </a:cubicBezTo>
                  <a:cubicBezTo>
                    <a:pt x="6110" y="1686"/>
                    <a:pt x="6137" y="1680"/>
                    <a:pt x="6141" y="1668"/>
                  </a:cubicBezTo>
                  <a:cubicBezTo>
                    <a:pt x="6171" y="1547"/>
                    <a:pt x="4834" y="1091"/>
                    <a:pt x="3131" y="665"/>
                  </a:cubicBezTo>
                  <a:cubicBezTo>
                    <a:pt x="1711" y="278"/>
                    <a:pt x="487" y="0"/>
                    <a:pt x="1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3590750" y="3671650"/>
              <a:ext cx="144425" cy="41925"/>
            </a:xfrm>
            <a:custGeom>
              <a:avLst/>
              <a:gdLst/>
              <a:ahLst/>
              <a:cxnLst/>
              <a:rect l="l" t="t" r="r" b="b"/>
              <a:pathLst>
                <a:path w="5777" h="1677" extrusionOk="0">
                  <a:moveTo>
                    <a:pt x="105" y="0"/>
                  </a:moveTo>
                  <a:cubicBezTo>
                    <a:pt x="60" y="0"/>
                    <a:pt x="35" y="6"/>
                    <a:pt x="31" y="18"/>
                  </a:cubicBezTo>
                  <a:cubicBezTo>
                    <a:pt x="1" y="139"/>
                    <a:pt x="1247" y="565"/>
                    <a:pt x="2828" y="1021"/>
                  </a:cubicBezTo>
                  <a:cubicBezTo>
                    <a:pt x="4204" y="1418"/>
                    <a:pt x="5373" y="1676"/>
                    <a:pt x="5672" y="1676"/>
                  </a:cubicBezTo>
                  <a:cubicBezTo>
                    <a:pt x="5716" y="1676"/>
                    <a:pt x="5742" y="1671"/>
                    <a:pt x="5746" y="1659"/>
                  </a:cubicBezTo>
                  <a:cubicBezTo>
                    <a:pt x="5776" y="1537"/>
                    <a:pt x="4530" y="1112"/>
                    <a:pt x="2949" y="656"/>
                  </a:cubicBezTo>
                  <a:cubicBezTo>
                    <a:pt x="1573" y="259"/>
                    <a:pt x="404" y="0"/>
                    <a:pt x="10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926600" y="3502625"/>
              <a:ext cx="611750" cy="69350"/>
            </a:xfrm>
            <a:custGeom>
              <a:avLst/>
              <a:gdLst/>
              <a:ahLst/>
              <a:cxnLst/>
              <a:rect l="l" t="t" r="r" b="b"/>
              <a:pathLst>
                <a:path w="24470" h="2774" extrusionOk="0">
                  <a:moveTo>
                    <a:pt x="23254" y="0"/>
                  </a:moveTo>
                  <a:cubicBezTo>
                    <a:pt x="23011" y="0"/>
                    <a:pt x="22798" y="92"/>
                    <a:pt x="22615" y="244"/>
                  </a:cubicBezTo>
                  <a:cubicBezTo>
                    <a:pt x="22372" y="365"/>
                    <a:pt x="22159" y="547"/>
                    <a:pt x="21947" y="730"/>
                  </a:cubicBezTo>
                  <a:cubicBezTo>
                    <a:pt x="21470" y="1147"/>
                    <a:pt x="20993" y="1593"/>
                    <a:pt x="20574" y="2069"/>
                  </a:cubicBezTo>
                  <a:lnTo>
                    <a:pt x="20574" y="2069"/>
                  </a:lnTo>
                  <a:cubicBezTo>
                    <a:pt x="19390" y="2402"/>
                    <a:pt x="18206" y="2584"/>
                    <a:pt x="16992" y="2584"/>
                  </a:cubicBezTo>
                  <a:cubicBezTo>
                    <a:pt x="16812" y="2588"/>
                    <a:pt x="16631" y="2590"/>
                    <a:pt x="16448" y="2590"/>
                  </a:cubicBezTo>
                  <a:cubicBezTo>
                    <a:pt x="15240" y="2590"/>
                    <a:pt x="13966" y="2507"/>
                    <a:pt x="12646" y="2402"/>
                  </a:cubicBezTo>
                  <a:cubicBezTo>
                    <a:pt x="9150" y="2158"/>
                    <a:pt x="5959" y="1976"/>
                    <a:pt x="3679" y="1703"/>
                  </a:cubicBezTo>
                  <a:cubicBezTo>
                    <a:pt x="2524" y="1551"/>
                    <a:pt x="1612" y="1429"/>
                    <a:pt x="974" y="1307"/>
                  </a:cubicBezTo>
                  <a:lnTo>
                    <a:pt x="244" y="1186"/>
                  </a:lnTo>
                  <a:cubicBezTo>
                    <a:pt x="153" y="1155"/>
                    <a:pt x="62" y="1155"/>
                    <a:pt x="1" y="1155"/>
                  </a:cubicBezTo>
                  <a:cubicBezTo>
                    <a:pt x="62" y="1186"/>
                    <a:pt x="153" y="1216"/>
                    <a:pt x="244" y="1216"/>
                  </a:cubicBezTo>
                  <a:cubicBezTo>
                    <a:pt x="396" y="1277"/>
                    <a:pt x="639" y="1338"/>
                    <a:pt x="974" y="1399"/>
                  </a:cubicBezTo>
                  <a:cubicBezTo>
                    <a:pt x="1612" y="1520"/>
                    <a:pt x="2524" y="1672"/>
                    <a:pt x="3648" y="1824"/>
                  </a:cubicBezTo>
                  <a:cubicBezTo>
                    <a:pt x="5959" y="2158"/>
                    <a:pt x="9120" y="2341"/>
                    <a:pt x="12646" y="2584"/>
                  </a:cubicBezTo>
                  <a:cubicBezTo>
                    <a:pt x="13836" y="2711"/>
                    <a:pt x="15048" y="2774"/>
                    <a:pt x="16263" y="2774"/>
                  </a:cubicBezTo>
                  <a:cubicBezTo>
                    <a:pt x="16506" y="2774"/>
                    <a:pt x="16749" y="2771"/>
                    <a:pt x="16992" y="2766"/>
                  </a:cubicBezTo>
                  <a:cubicBezTo>
                    <a:pt x="18208" y="2766"/>
                    <a:pt x="19424" y="2554"/>
                    <a:pt x="20609" y="2219"/>
                  </a:cubicBezTo>
                  <a:cubicBezTo>
                    <a:pt x="21065" y="1733"/>
                    <a:pt x="21521" y="1277"/>
                    <a:pt x="22007" y="821"/>
                  </a:cubicBezTo>
                  <a:cubicBezTo>
                    <a:pt x="22190" y="669"/>
                    <a:pt x="22403" y="487"/>
                    <a:pt x="22615" y="335"/>
                  </a:cubicBezTo>
                  <a:cubicBezTo>
                    <a:pt x="22798" y="213"/>
                    <a:pt x="22980" y="122"/>
                    <a:pt x="23223" y="92"/>
                  </a:cubicBezTo>
                  <a:cubicBezTo>
                    <a:pt x="23618" y="152"/>
                    <a:pt x="23922" y="244"/>
                    <a:pt x="24135" y="274"/>
                  </a:cubicBezTo>
                  <a:cubicBezTo>
                    <a:pt x="24257" y="274"/>
                    <a:pt x="24348" y="304"/>
                    <a:pt x="24470" y="304"/>
                  </a:cubicBezTo>
                  <a:cubicBezTo>
                    <a:pt x="24378" y="274"/>
                    <a:pt x="24287" y="213"/>
                    <a:pt x="24196" y="183"/>
                  </a:cubicBezTo>
                  <a:cubicBezTo>
                    <a:pt x="23983" y="152"/>
                    <a:pt x="23679" y="61"/>
                    <a:pt x="2325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9375" y="2966900"/>
              <a:ext cx="389075" cy="203825"/>
            </a:xfrm>
            <a:custGeom>
              <a:avLst/>
              <a:gdLst/>
              <a:ahLst/>
              <a:cxnLst/>
              <a:rect l="l" t="t" r="r" b="b"/>
              <a:pathLst>
                <a:path w="15563" h="8153" extrusionOk="0">
                  <a:moveTo>
                    <a:pt x="9940" y="183"/>
                  </a:moveTo>
                  <a:cubicBezTo>
                    <a:pt x="10244" y="183"/>
                    <a:pt x="10578" y="244"/>
                    <a:pt x="10852" y="396"/>
                  </a:cubicBezTo>
                  <a:cubicBezTo>
                    <a:pt x="11125" y="578"/>
                    <a:pt x="11399" y="760"/>
                    <a:pt x="11642" y="1004"/>
                  </a:cubicBezTo>
                  <a:cubicBezTo>
                    <a:pt x="11855" y="1247"/>
                    <a:pt x="12067" y="1551"/>
                    <a:pt x="12219" y="1855"/>
                  </a:cubicBezTo>
                  <a:cubicBezTo>
                    <a:pt x="12851" y="3088"/>
                    <a:pt x="12750" y="4566"/>
                    <a:pt x="11996" y="5750"/>
                  </a:cubicBezTo>
                  <a:lnTo>
                    <a:pt x="11996" y="5750"/>
                  </a:lnTo>
                  <a:cubicBezTo>
                    <a:pt x="11886" y="5701"/>
                    <a:pt x="11778" y="5649"/>
                    <a:pt x="11672" y="5593"/>
                  </a:cubicBezTo>
                  <a:cubicBezTo>
                    <a:pt x="11277" y="5380"/>
                    <a:pt x="10912" y="5137"/>
                    <a:pt x="10548" y="4833"/>
                  </a:cubicBezTo>
                  <a:cubicBezTo>
                    <a:pt x="10183" y="4499"/>
                    <a:pt x="9848" y="4104"/>
                    <a:pt x="9575" y="3678"/>
                  </a:cubicBezTo>
                  <a:cubicBezTo>
                    <a:pt x="9241" y="3222"/>
                    <a:pt x="9028" y="2736"/>
                    <a:pt x="8876" y="2189"/>
                  </a:cubicBezTo>
                  <a:cubicBezTo>
                    <a:pt x="8815" y="1915"/>
                    <a:pt x="8815" y="1611"/>
                    <a:pt x="8815" y="1338"/>
                  </a:cubicBezTo>
                  <a:cubicBezTo>
                    <a:pt x="8845" y="1034"/>
                    <a:pt x="8967" y="760"/>
                    <a:pt x="9149" y="517"/>
                  </a:cubicBezTo>
                  <a:cubicBezTo>
                    <a:pt x="9362" y="304"/>
                    <a:pt x="9636" y="183"/>
                    <a:pt x="9940" y="183"/>
                  </a:cubicBezTo>
                  <a:close/>
                  <a:moveTo>
                    <a:pt x="4815" y="871"/>
                  </a:moveTo>
                  <a:cubicBezTo>
                    <a:pt x="5072" y="871"/>
                    <a:pt x="5320" y="916"/>
                    <a:pt x="5532" y="1034"/>
                  </a:cubicBezTo>
                  <a:cubicBezTo>
                    <a:pt x="6079" y="1338"/>
                    <a:pt x="6505" y="1885"/>
                    <a:pt x="6627" y="2493"/>
                  </a:cubicBezTo>
                  <a:cubicBezTo>
                    <a:pt x="6778" y="3070"/>
                    <a:pt x="6778" y="3678"/>
                    <a:pt x="6627" y="4256"/>
                  </a:cubicBezTo>
                  <a:cubicBezTo>
                    <a:pt x="6505" y="4803"/>
                    <a:pt x="6292" y="5320"/>
                    <a:pt x="6019" y="5776"/>
                  </a:cubicBezTo>
                  <a:cubicBezTo>
                    <a:pt x="5803" y="6118"/>
                    <a:pt x="5551" y="6428"/>
                    <a:pt x="5268" y="6705"/>
                  </a:cubicBezTo>
                  <a:lnTo>
                    <a:pt x="5268" y="6705"/>
                  </a:lnTo>
                  <a:cubicBezTo>
                    <a:pt x="4720" y="6319"/>
                    <a:pt x="4240" y="5834"/>
                    <a:pt x="3860" y="5259"/>
                  </a:cubicBezTo>
                  <a:cubicBezTo>
                    <a:pt x="3405" y="4681"/>
                    <a:pt x="3131" y="3982"/>
                    <a:pt x="3040" y="3222"/>
                  </a:cubicBezTo>
                  <a:cubicBezTo>
                    <a:pt x="3009" y="2888"/>
                    <a:pt x="3040" y="2523"/>
                    <a:pt x="3161" y="2189"/>
                  </a:cubicBezTo>
                  <a:cubicBezTo>
                    <a:pt x="3283" y="1855"/>
                    <a:pt x="3465" y="1581"/>
                    <a:pt x="3709" y="1338"/>
                  </a:cubicBezTo>
                  <a:cubicBezTo>
                    <a:pt x="3952" y="1095"/>
                    <a:pt x="4256" y="943"/>
                    <a:pt x="4590" y="882"/>
                  </a:cubicBezTo>
                  <a:cubicBezTo>
                    <a:pt x="4665" y="875"/>
                    <a:pt x="4740" y="871"/>
                    <a:pt x="4815" y="871"/>
                  </a:cubicBezTo>
                  <a:close/>
                  <a:moveTo>
                    <a:pt x="9940" y="0"/>
                  </a:moveTo>
                  <a:cubicBezTo>
                    <a:pt x="9575" y="0"/>
                    <a:pt x="9271" y="152"/>
                    <a:pt x="9028" y="396"/>
                  </a:cubicBezTo>
                  <a:cubicBezTo>
                    <a:pt x="8815" y="669"/>
                    <a:pt x="8693" y="973"/>
                    <a:pt x="8663" y="1307"/>
                  </a:cubicBezTo>
                  <a:cubicBezTo>
                    <a:pt x="8633" y="1611"/>
                    <a:pt x="8663" y="1915"/>
                    <a:pt x="8754" y="2219"/>
                  </a:cubicBezTo>
                  <a:cubicBezTo>
                    <a:pt x="8876" y="2766"/>
                    <a:pt x="9119" y="3283"/>
                    <a:pt x="9453" y="3770"/>
                  </a:cubicBezTo>
                  <a:cubicBezTo>
                    <a:pt x="9727" y="4195"/>
                    <a:pt x="10092" y="4560"/>
                    <a:pt x="10487" y="4894"/>
                  </a:cubicBezTo>
                  <a:cubicBezTo>
                    <a:pt x="10930" y="5278"/>
                    <a:pt x="11422" y="5590"/>
                    <a:pt x="11948" y="5823"/>
                  </a:cubicBezTo>
                  <a:lnTo>
                    <a:pt x="11948" y="5823"/>
                  </a:lnTo>
                  <a:cubicBezTo>
                    <a:pt x="11918" y="5869"/>
                    <a:pt x="11887" y="5914"/>
                    <a:pt x="11855" y="5958"/>
                  </a:cubicBezTo>
                  <a:cubicBezTo>
                    <a:pt x="10946" y="7059"/>
                    <a:pt x="9588" y="7712"/>
                    <a:pt x="8166" y="7712"/>
                  </a:cubicBezTo>
                  <a:cubicBezTo>
                    <a:pt x="8018" y="7712"/>
                    <a:pt x="7869" y="7705"/>
                    <a:pt x="7721" y="7691"/>
                  </a:cubicBezTo>
                  <a:cubicBezTo>
                    <a:pt x="6887" y="7560"/>
                    <a:pt x="6088" y="7253"/>
                    <a:pt x="5391" y="6789"/>
                  </a:cubicBezTo>
                  <a:lnTo>
                    <a:pt x="5391" y="6789"/>
                  </a:lnTo>
                  <a:cubicBezTo>
                    <a:pt x="5672" y="6516"/>
                    <a:pt x="5925" y="6208"/>
                    <a:pt x="6140" y="5867"/>
                  </a:cubicBezTo>
                  <a:cubicBezTo>
                    <a:pt x="6444" y="5380"/>
                    <a:pt x="6657" y="4864"/>
                    <a:pt x="6778" y="4286"/>
                  </a:cubicBezTo>
                  <a:cubicBezTo>
                    <a:pt x="6930" y="3678"/>
                    <a:pt x="6930" y="3070"/>
                    <a:pt x="6778" y="2463"/>
                  </a:cubicBezTo>
                  <a:cubicBezTo>
                    <a:pt x="6627" y="1794"/>
                    <a:pt x="6201" y="1216"/>
                    <a:pt x="5593" y="882"/>
                  </a:cubicBezTo>
                  <a:cubicBezTo>
                    <a:pt x="5368" y="769"/>
                    <a:pt x="5109" y="707"/>
                    <a:pt x="4841" y="707"/>
                  </a:cubicBezTo>
                  <a:cubicBezTo>
                    <a:pt x="4748" y="707"/>
                    <a:pt x="4654" y="714"/>
                    <a:pt x="4560" y="730"/>
                  </a:cubicBezTo>
                  <a:cubicBezTo>
                    <a:pt x="4195" y="791"/>
                    <a:pt x="3860" y="943"/>
                    <a:pt x="3587" y="1216"/>
                  </a:cubicBezTo>
                  <a:cubicBezTo>
                    <a:pt x="3313" y="1459"/>
                    <a:pt x="3101" y="1763"/>
                    <a:pt x="2979" y="2128"/>
                  </a:cubicBezTo>
                  <a:cubicBezTo>
                    <a:pt x="2857" y="2493"/>
                    <a:pt x="2797" y="2888"/>
                    <a:pt x="2857" y="3253"/>
                  </a:cubicBezTo>
                  <a:cubicBezTo>
                    <a:pt x="2918" y="4043"/>
                    <a:pt x="3222" y="4773"/>
                    <a:pt x="3678" y="5411"/>
                  </a:cubicBezTo>
                  <a:cubicBezTo>
                    <a:pt x="4074" y="5972"/>
                    <a:pt x="4560" y="6459"/>
                    <a:pt x="5113" y="6850"/>
                  </a:cubicBezTo>
                  <a:lnTo>
                    <a:pt x="5113" y="6850"/>
                  </a:lnTo>
                  <a:cubicBezTo>
                    <a:pt x="4755" y="7172"/>
                    <a:pt x="4354" y="7444"/>
                    <a:pt x="3921" y="7660"/>
                  </a:cubicBezTo>
                  <a:cubicBezTo>
                    <a:pt x="3309" y="7911"/>
                    <a:pt x="2646" y="8059"/>
                    <a:pt x="1979" y="8059"/>
                  </a:cubicBezTo>
                  <a:cubicBezTo>
                    <a:pt x="1917" y="8059"/>
                    <a:pt x="1855" y="8058"/>
                    <a:pt x="1794" y="8055"/>
                  </a:cubicBezTo>
                  <a:cubicBezTo>
                    <a:pt x="1338" y="8055"/>
                    <a:pt x="882" y="7995"/>
                    <a:pt x="456" y="7873"/>
                  </a:cubicBezTo>
                  <a:cubicBezTo>
                    <a:pt x="154" y="7782"/>
                    <a:pt x="2" y="7722"/>
                    <a:pt x="0" y="7721"/>
                  </a:cubicBezTo>
                  <a:lnTo>
                    <a:pt x="0" y="7721"/>
                  </a:lnTo>
                  <a:cubicBezTo>
                    <a:pt x="152" y="7782"/>
                    <a:pt x="274" y="7843"/>
                    <a:pt x="456" y="7903"/>
                  </a:cubicBezTo>
                  <a:cubicBezTo>
                    <a:pt x="882" y="8055"/>
                    <a:pt x="1338" y="8146"/>
                    <a:pt x="1794" y="8146"/>
                  </a:cubicBezTo>
                  <a:cubicBezTo>
                    <a:pt x="1877" y="8151"/>
                    <a:pt x="1960" y="8153"/>
                    <a:pt x="2043" y="8153"/>
                  </a:cubicBezTo>
                  <a:cubicBezTo>
                    <a:pt x="3237" y="8153"/>
                    <a:pt x="4363" y="7708"/>
                    <a:pt x="5235" y="6934"/>
                  </a:cubicBezTo>
                  <a:lnTo>
                    <a:pt x="5235" y="6934"/>
                  </a:lnTo>
                  <a:cubicBezTo>
                    <a:pt x="5971" y="7428"/>
                    <a:pt x="6818" y="7756"/>
                    <a:pt x="7721" y="7873"/>
                  </a:cubicBezTo>
                  <a:cubicBezTo>
                    <a:pt x="7893" y="7892"/>
                    <a:pt x="8066" y="7902"/>
                    <a:pt x="8237" y="7902"/>
                  </a:cubicBezTo>
                  <a:cubicBezTo>
                    <a:pt x="9695" y="7902"/>
                    <a:pt x="11082" y="7219"/>
                    <a:pt x="12007" y="6049"/>
                  </a:cubicBezTo>
                  <a:cubicBezTo>
                    <a:pt x="12046" y="5999"/>
                    <a:pt x="12085" y="5949"/>
                    <a:pt x="12122" y="5897"/>
                  </a:cubicBezTo>
                  <a:lnTo>
                    <a:pt x="12122" y="5897"/>
                  </a:lnTo>
                  <a:cubicBezTo>
                    <a:pt x="12628" y="6103"/>
                    <a:pt x="13162" y="6236"/>
                    <a:pt x="13709" y="6292"/>
                  </a:cubicBezTo>
                  <a:cubicBezTo>
                    <a:pt x="13982" y="6323"/>
                    <a:pt x="14225" y="6353"/>
                    <a:pt x="14499" y="6353"/>
                  </a:cubicBezTo>
                  <a:lnTo>
                    <a:pt x="15077" y="6292"/>
                  </a:lnTo>
                  <a:lnTo>
                    <a:pt x="15441" y="6201"/>
                  </a:lnTo>
                  <a:cubicBezTo>
                    <a:pt x="15472" y="6201"/>
                    <a:pt x="15532" y="6201"/>
                    <a:pt x="15563" y="6171"/>
                  </a:cubicBezTo>
                  <a:lnTo>
                    <a:pt x="15563" y="6171"/>
                  </a:lnTo>
                  <a:cubicBezTo>
                    <a:pt x="15158" y="6252"/>
                    <a:pt x="14739" y="6292"/>
                    <a:pt x="14324" y="6292"/>
                  </a:cubicBezTo>
                  <a:cubicBezTo>
                    <a:pt x="14117" y="6292"/>
                    <a:pt x="13911" y="6282"/>
                    <a:pt x="13709" y="6262"/>
                  </a:cubicBezTo>
                  <a:cubicBezTo>
                    <a:pt x="13188" y="6171"/>
                    <a:pt x="12667" y="6030"/>
                    <a:pt x="12171" y="5826"/>
                  </a:cubicBezTo>
                  <a:lnTo>
                    <a:pt x="12171" y="5826"/>
                  </a:lnTo>
                  <a:cubicBezTo>
                    <a:pt x="12555" y="5260"/>
                    <a:pt x="12770" y="4591"/>
                    <a:pt x="12797" y="3921"/>
                  </a:cubicBezTo>
                  <a:cubicBezTo>
                    <a:pt x="12858" y="3162"/>
                    <a:pt x="12706" y="2432"/>
                    <a:pt x="12371" y="1763"/>
                  </a:cubicBezTo>
                  <a:cubicBezTo>
                    <a:pt x="12067" y="1125"/>
                    <a:pt x="11551" y="578"/>
                    <a:pt x="10943" y="244"/>
                  </a:cubicBezTo>
                  <a:cubicBezTo>
                    <a:pt x="10608" y="92"/>
                    <a:pt x="10274" y="0"/>
                    <a:pt x="9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188750" y="1993425"/>
              <a:ext cx="401250" cy="464525"/>
            </a:xfrm>
            <a:custGeom>
              <a:avLst/>
              <a:gdLst/>
              <a:ahLst/>
              <a:cxnLst/>
              <a:rect l="l" t="t" r="r" b="b"/>
              <a:pathLst>
                <a:path w="16050" h="18581" extrusionOk="0">
                  <a:moveTo>
                    <a:pt x="11347" y="0"/>
                  </a:moveTo>
                  <a:cubicBezTo>
                    <a:pt x="9944" y="0"/>
                    <a:pt x="8531" y="650"/>
                    <a:pt x="7630" y="2009"/>
                  </a:cubicBezTo>
                  <a:cubicBezTo>
                    <a:pt x="7053" y="2890"/>
                    <a:pt x="6809" y="3893"/>
                    <a:pt x="6445" y="4896"/>
                  </a:cubicBezTo>
                  <a:cubicBezTo>
                    <a:pt x="6080" y="5930"/>
                    <a:pt x="5533" y="6903"/>
                    <a:pt x="4621" y="7389"/>
                  </a:cubicBezTo>
                  <a:cubicBezTo>
                    <a:pt x="3527" y="7966"/>
                    <a:pt x="2128" y="7784"/>
                    <a:pt x="1156" y="8544"/>
                  </a:cubicBezTo>
                  <a:cubicBezTo>
                    <a:pt x="62" y="9334"/>
                    <a:pt x="1" y="11158"/>
                    <a:pt x="943" y="12161"/>
                  </a:cubicBezTo>
                  <a:cubicBezTo>
                    <a:pt x="1565" y="12823"/>
                    <a:pt x="2452" y="13154"/>
                    <a:pt x="3358" y="13154"/>
                  </a:cubicBezTo>
                  <a:cubicBezTo>
                    <a:pt x="3826" y="13154"/>
                    <a:pt x="4298" y="13066"/>
                    <a:pt x="4743" y="12890"/>
                  </a:cubicBezTo>
                  <a:lnTo>
                    <a:pt x="4743" y="12890"/>
                  </a:lnTo>
                  <a:cubicBezTo>
                    <a:pt x="4439" y="13681"/>
                    <a:pt x="4256" y="14532"/>
                    <a:pt x="4226" y="15383"/>
                  </a:cubicBezTo>
                  <a:cubicBezTo>
                    <a:pt x="4195" y="16264"/>
                    <a:pt x="4591" y="17085"/>
                    <a:pt x="5320" y="17602"/>
                  </a:cubicBezTo>
                  <a:cubicBezTo>
                    <a:pt x="5686" y="17792"/>
                    <a:pt x="6095" y="17891"/>
                    <a:pt x="6505" y="17891"/>
                  </a:cubicBezTo>
                  <a:cubicBezTo>
                    <a:pt x="6946" y="17891"/>
                    <a:pt x="7389" y="17777"/>
                    <a:pt x="7782" y="17541"/>
                  </a:cubicBezTo>
                  <a:cubicBezTo>
                    <a:pt x="8542" y="17115"/>
                    <a:pt x="9180" y="16508"/>
                    <a:pt x="9667" y="15778"/>
                  </a:cubicBezTo>
                  <a:cubicBezTo>
                    <a:pt x="9788" y="16386"/>
                    <a:pt x="10001" y="16963"/>
                    <a:pt x="10305" y="17511"/>
                  </a:cubicBezTo>
                  <a:cubicBezTo>
                    <a:pt x="10609" y="18058"/>
                    <a:pt x="11126" y="18453"/>
                    <a:pt x="11734" y="18574"/>
                  </a:cubicBezTo>
                  <a:cubicBezTo>
                    <a:pt x="11789" y="18579"/>
                    <a:pt x="11843" y="18581"/>
                    <a:pt x="11898" y="18581"/>
                  </a:cubicBezTo>
                  <a:cubicBezTo>
                    <a:pt x="12601" y="18581"/>
                    <a:pt x="13282" y="18224"/>
                    <a:pt x="13648" y="17632"/>
                  </a:cubicBezTo>
                  <a:cubicBezTo>
                    <a:pt x="14044" y="16994"/>
                    <a:pt x="14287" y="16264"/>
                    <a:pt x="14348" y="15504"/>
                  </a:cubicBezTo>
                  <a:cubicBezTo>
                    <a:pt x="14560" y="13650"/>
                    <a:pt x="14439" y="11766"/>
                    <a:pt x="13983" y="9942"/>
                  </a:cubicBezTo>
                  <a:cubicBezTo>
                    <a:pt x="13709" y="8787"/>
                    <a:pt x="13314" y="7602"/>
                    <a:pt x="13527" y="6416"/>
                  </a:cubicBezTo>
                  <a:cubicBezTo>
                    <a:pt x="13738" y="5412"/>
                    <a:pt x="14638" y="4431"/>
                    <a:pt x="15609" y="4431"/>
                  </a:cubicBezTo>
                  <a:cubicBezTo>
                    <a:pt x="15755" y="4431"/>
                    <a:pt x="15903" y="4454"/>
                    <a:pt x="16050" y="4501"/>
                  </a:cubicBezTo>
                  <a:lnTo>
                    <a:pt x="15563" y="2982"/>
                  </a:lnTo>
                  <a:cubicBezTo>
                    <a:pt x="14869" y="1033"/>
                    <a:pt x="13116" y="0"/>
                    <a:pt x="11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2203200" y="2037200"/>
              <a:ext cx="377675" cy="240600"/>
            </a:xfrm>
            <a:custGeom>
              <a:avLst/>
              <a:gdLst/>
              <a:ahLst/>
              <a:cxnLst/>
              <a:rect l="l" t="t" r="r" b="b"/>
              <a:pathLst>
                <a:path w="15107" h="9624" extrusionOk="0">
                  <a:moveTo>
                    <a:pt x="11640" y="1"/>
                  </a:moveTo>
                  <a:cubicBezTo>
                    <a:pt x="10847" y="1"/>
                    <a:pt x="10053" y="245"/>
                    <a:pt x="9393" y="714"/>
                  </a:cubicBezTo>
                  <a:cubicBezTo>
                    <a:pt x="8845" y="1109"/>
                    <a:pt x="8390" y="1656"/>
                    <a:pt x="8146" y="2294"/>
                  </a:cubicBezTo>
                  <a:cubicBezTo>
                    <a:pt x="7873" y="2933"/>
                    <a:pt x="7690" y="3632"/>
                    <a:pt x="7569" y="4331"/>
                  </a:cubicBezTo>
                  <a:cubicBezTo>
                    <a:pt x="7447" y="5000"/>
                    <a:pt x="7234" y="5668"/>
                    <a:pt x="6931" y="6276"/>
                  </a:cubicBezTo>
                  <a:cubicBezTo>
                    <a:pt x="6140" y="7826"/>
                    <a:pt x="4681" y="8951"/>
                    <a:pt x="2979" y="9316"/>
                  </a:cubicBezTo>
                  <a:cubicBezTo>
                    <a:pt x="2572" y="9404"/>
                    <a:pt x="2144" y="9452"/>
                    <a:pt x="1713" y="9452"/>
                  </a:cubicBezTo>
                  <a:cubicBezTo>
                    <a:pt x="1405" y="9452"/>
                    <a:pt x="1095" y="9427"/>
                    <a:pt x="791" y="9377"/>
                  </a:cubicBezTo>
                  <a:cubicBezTo>
                    <a:pt x="343" y="9298"/>
                    <a:pt x="78" y="9219"/>
                    <a:pt x="15" y="9219"/>
                  </a:cubicBezTo>
                  <a:cubicBezTo>
                    <a:pt x="5" y="9219"/>
                    <a:pt x="0" y="9220"/>
                    <a:pt x="0" y="9225"/>
                  </a:cubicBezTo>
                  <a:cubicBezTo>
                    <a:pt x="61" y="9255"/>
                    <a:pt x="122" y="9285"/>
                    <a:pt x="183" y="9316"/>
                  </a:cubicBezTo>
                  <a:cubicBezTo>
                    <a:pt x="365" y="9377"/>
                    <a:pt x="578" y="9437"/>
                    <a:pt x="791" y="9498"/>
                  </a:cubicBezTo>
                  <a:cubicBezTo>
                    <a:pt x="1186" y="9582"/>
                    <a:pt x="1587" y="9624"/>
                    <a:pt x="1987" y="9624"/>
                  </a:cubicBezTo>
                  <a:cubicBezTo>
                    <a:pt x="3460" y="9624"/>
                    <a:pt x="4912" y="9061"/>
                    <a:pt x="5988" y="8009"/>
                  </a:cubicBezTo>
                  <a:cubicBezTo>
                    <a:pt x="6475" y="7553"/>
                    <a:pt x="6900" y="7006"/>
                    <a:pt x="7204" y="6398"/>
                  </a:cubicBezTo>
                  <a:cubicBezTo>
                    <a:pt x="7508" y="5759"/>
                    <a:pt x="7721" y="5091"/>
                    <a:pt x="7873" y="4392"/>
                  </a:cubicBezTo>
                  <a:cubicBezTo>
                    <a:pt x="7994" y="3693"/>
                    <a:pt x="8177" y="3024"/>
                    <a:pt x="8420" y="2386"/>
                  </a:cubicBezTo>
                  <a:cubicBezTo>
                    <a:pt x="8663" y="1808"/>
                    <a:pt x="9058" y="1291"/>
                    <a:pt x="9545" y="927"/>
                  </a:cubicBezTo>
                  <a:cubicBezTo>
                    <a:pt x="10174" y="471"/>
                    <a:pt x="10926" y="232"/>
                    <a:pt x="11682" y="232"/>
                  </a:cubicBezTo>
                  <a:cubicBezTo>
                    <a:pt x="11985" y="232"/>
                    <a:pt x="12288" y="271"/>
                    <a:pt x="12584" y="349"/>
                  </a:cubicBezTo>
                  <a:cubicBezTo>
                    <a:pt x="13314" y="531"/>
                    <a:pt x="13952" y="866"/>
                    <a:pt x="14499" y="1382"/>
                  </a:cubicBezTo>
                  <a:cubicBezTo>
                    <a:pt x="14843" y="1698"/>
                    <a:pt x="15025" y="1932"/>
                    <a:pt x="15070" y="1932"/>
                  </a:cubicBezTo>
                  <a:cubicBezTo>
                    <a:pt x="15073" y="1932"/>
                    <a:pt x="15075" y="1931"/>
                    <a:pt x="15077" y="1930"/>
                  </a:cubicBezTo>
                  <a:cubicBezTo>
                    <a:pt x="15107" y="1930"/>
                    <a:pt x="15046" y="1869"/>
                    <a:pt x="14955" y="1747"/>
                  </a:cubicBezTo>
                  <a:cubicBezTo>
                    <a:pt x="14864" y="1595"/>
                    <a:pt x="14742" y="1413"/>
                    <a:pt x="14590" y="1291"/>
                  </a:cubicBezTo>
                  <a:cubicBezTo>
                    <a:pt x="14043" y="744"/>
                    <a:pt x="13405" y="349"/>
                    <a:pt x="12645" y="136"/>
                  </a:cubicBezTo>
                  <a:cubicBezTo>
                    <a:pt x="12317" y="45"/>
                    <a:pt x="11979" y="1"/>
                    <a:pt x="11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441050" y="2091500"/>
              <a:ext cx="139075" cy="351850"/>
            </a:xfrm>
            <a:custGeom>
              <a:avLst/>
              <a:gdLst/>
              <a:ahLst/>
              <a:cxnLst/>
              <a:rect l="l" t="t" r="r" b="b"/>
              <a:pathLst>
                <a:path w="5563" h="14074" extrusionOk="0">
                  <a:moveTo>
                    <a:pt x="4863" y="1"/>
                  </a:moveTo>
                  <a:cubicBezTo>
                    <a:pt x="4225" y="31"/>
                    <a:pt x="3587" y="153"/>
                    <a:pt x="3009" y="426"/>
                  </a:cubicBezTo>
                  <a:cubicBezTo>
                    <a:pt x="2097" y="821"/>
                    <a:pt x="1368" y="1490"/>
                    <a:pt x="851" y="2311"/>
                  </a:cubicBezTo>
                  <a:cubicBezTo>
                    <a:pt x="243" y="3344"/>
                    <a:pt x="0" y="4530"/>
                    <a:pt x="183" y="5715"/>
                  </a:cubicBezTo>
                  <a:cubicBezTo>
                    <a:pt x="334" y="6961"/>
                    <a:pt x="821" y="8056"/>
                    <a:pt x="1094" y="9059"/>
                  </a:cubicBezTo>
                  <a:cubicBezTo>
                    <a:pt x="1398" y="9940"/>
                    <a:pt x="1550" y="10852"/>
                    <a:pt x="1490" y="11794"/>
                  </a:cubicBezTo>
                  <a:cubicBezTo>
                    <a:pt x="1459" y="12402"/>
                    <a:pt x="1277" y="13010"/>
                    <a:pt x="942" y="13527"/>
                  </a:cubicBezTo>
                  <a:cubicBezTo>
                    <a:pt x="669" y="13892"/>
                    <a:pt x="486" y="14044"/>
                    <a:pt x="486" y="14074"/>
                  </a:cubicBezTo>
                  <a:cubicBezTo>
                    <a:pt x="486" y="14074"/>
                    <a:pt x="547" y="14044"/>
                    <a:pt x="638" y="13983"/>
                  </a:cubicBezTo>
                  <a:cubicBezTo>
                    <a:pt x="790" y="13861"/>
                    <a:pt x="912" y="13740"/>
                    <a:pt x="1034" y="13588"/>
                  </a:cubicBezTo>
                  <a:cubicBezTo>
                    <a:pt x="1429" y="13071"/>
                    <a:pt x="1642" y="12433"/>
                    <a:pt x="1702" y="11794"/>
                  </a:cubicBezTo>
                  <a:cubicBezTo>
                    <a:pt x="1793" y="10852"/>
                    <a:pt x="1672" y="9879"/>
                    <a:pt x="1398" y="8967"/>
                  </a:cubicBezTo>
                  <a:cubicBezTo>
                    <a:pt x="1094" y="7934"/>
                    <a:pt x="638" y="6870"/>
                    <a:pt x="486" y="5685"/>
                  </a:cubicBezTo>
                  <a:cubicBezTo>
                    <a:pt x="304" y="4560"/>
                    <a:pt x="517" y="3435"/>
                    <a:pt x="1094" y="2463"/>
                  </a:cubicBezTo>
                  <a:cubicBezTo>
                    <a:pt x="1581" y="1673"/>
                    <a:pt x="2249" y="1034"/>
                    <a:pt x="3101" y="639"/>
                  </a:cubicBezTo>
                  <a:cubicBezTo>
                    <a:pt x="3648" y="366"/>
                    <a:pt x="4256" y="183"/>
                    <a:pt x="4863" y="122"/>
                  </a:cubicBezTo>
                  <a:cubicBezTo>
                    <a:pt x="5107" y="122"/>
                    <a:pt x="5319" y="122"/>
                    <a:pt x="5563" y="92"/>
                  </a:cubicBezTo>
                  <a:cubicBezTo>
                    <a:pt x="5350" y="1"/>
                    <a:pt x="5107" y="1"/>
                    <a:pt x="48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2545150" y="1919900"/>
              <a:ext cx="617050" cy="600525"/>
            </a:xfrm>
            <a:custGeom>
              <a:avLst/>
              <a:gdLst/>
              <a:ahLst/>
              <a:cxnLst/>
              <a:rect l="l" t="t" r="r" b="b"/>
              <a:pathLst>
                <a:path w="24682" h="24021" extrusionOk="0">
                  <a:moveTo>
                    <a:pt x="11648" y="0"/>
                  </a:moveTo>
                  <a:cubicBezTo>
                    <a:pt x="10188" y="0"/>
                    <a:pt x="8732" y="165"/>
                    <a:pt x="7295" y="512"/>
                  </a:cubicBezTo>
                  <a:cubicBezTo>
                    <a:pt x="5532" y="907"/>
                    <a:pt x="3921" y="1819"/>
                    <a:pt x="2675" y="3126"/>
                  </a:cubicBezTo>
                  <a:cubicBezTo>
                    <a:pt x="487" y="5436"/>
                    <a:pt x="0" y="8901"/>
                    <a:pt x="183" y="12093"/>
                  </a:cubicBezTo>
                  <a:cubicBezTo>
                    <a:pt x="426" y="15831"/>
                    <a:pt x="1520" y="19509"/>
                    <a:pt x="3374" y="22792"/>
                  </a:cubicBezTo>
                  <a:cubicBezTo>
                    <a:pt x="3587" y="23248"/>
                    <a:pt x="3891" y="23613"/>
                    <a:pt x="4286" y="23886"/>
                  </a:cubicBezTo>
                  <a:cubicBezTo>
                    <a:pt x="4444" y="23976"/>
                    <a:pt x="4622" y="24020"/>
                    <a:pt x="4799" y="24020"/>
                  </a:cubicBezTo>
                  <a:cubicBezTo>
                    <a:pt x="5101" y="24020"/>
                    <a:pt x="5402" y="23892"/>
                    <a:pt x="5593" y="23643"/>
                  </a:cubicBezTo>
                  <a:lnTo>
                    <a:pt x="21703" y="13734"/>
                  </a:lnTo>
                  <a:cubicBezTo>
                    <a:pt x="24682" y="6865"/>
                    <a:pt x="20609" y="2670"/>
                    <a:pt x="17934" y="1150"/>
                  </a:cubicBezTo>
                  <a:cubicBezTo>
                    <a:pt x="16353" y="239"/>
                    <a:pt x="14469" y="56"/>
                    <a:pt x="12645" y="26"/>
                  </a:cubicBezTo>
                  <a:cubicBezTo>
                    <a:pt x="12313" y="9"/>
                    <a:pt x="11980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2641650" y="2036650"/>
              <a:ext cx="454450" cy="804125"/>
            </a:xfrm>
            <a:custGeom>
              <a:avLst/>
              <a:gdLst/>
              <a:ahLst/>
              <a:cxnLst/>
              <a:rect l="l" t="t" r="r" b="b"/>
              <a:pathLst>
                <a:path w="18178" h="32165" extrusionOk="0">
                  <a:moveTo>
                    <a:pt x="11989" y="1"/>
                  </a:moveTo>
                  <a:cubicBezTo>
                    <a:pt x="11774" y="1"/>
                    <a:pt x="11557" y="13"/>
                    <a:pt x="11338" y="37"/>
                  </a:cubicBezTo>
                  <a:lnTo>
                    <a:pt x="1764" y="1040"/>
                  </a:lnTo>
                  <a:cubicBezTo>
                    <a:pt x="761" y="1161"/>
                    <a:pt x="1" y="2012"/>
                    <a:pt x="31" y="3015"/>
                  </a:cubicBezTo>
                  <a:lnTo>
                    <a:pt x="1308" y="26754"/>
                  </a:lnTo>
                  <a:cubicBezTo>
                    <a:pt x="1460" y="29764"/>
                    <a:pt x="3952" y="32165"/>
                    <a:pt x="6992" y="32165"/>
                  </a:cubicBezTo>
                  <a:cubicBezTo>
                    <a:pt x="10244" y="32165"/>
                    <a:pt x="12828" y="29490"/>
                    <a:pt x="12736" y="26268"/>
                  </a:cubicBezTo>
                  <a:lnTo>
                    <a:pt x="12615" y="22651"/>
                  </a:lnTo>
                  <a:cubicBezTo>
                    <a:pt x="12615" y="22651"/>
                    <a:pt x="16870" y="21952"/>
                    <a:pt x="17752" y="16420"/>
                  </a:cubicBezTo>
                  <a:cubicBezTo>
                    <a:pt x="18177" y="13654"/>
                    <a:pt x="18056" y="9155"/>
                    <a:pt x="17812" y="5477"/>
                  </a:cubicBezTo>
                  <a:cubicBezTo>
                    <a:pt x="17614" y="2355"/>
                    <a:pt x="15029" y="1"/>
                    <a:pt x="1198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027675" y="2235700"/>
              <a:ext cx="34975" cy="33700"/>
            </a:xfrm>
            <a:custGeom>
              <a:avLst/>
              <a:gdLst/>
              <a:ahLst/>
              <a:cxnLst/>
              <a:rect l="l" t="t" r="r" b="b"/>
              <a:pathLst>
                <a:path w="1399" h="1348" extrusionOk="0">
                  <a:moveTo>
                    <a:pt x="770" y="0"/>
                  </a:moveTo>
                  <a:cubicBezTo>
                    <a:pt x="737" y="0"/>
                    <a:pt x="703" y="3"/>
                    <a:pt x="669" y="8"/>
                  </a:cubicBezTo>
                  <a:cubicBezTo>
                    <a:pt x="305" y="8"/>
                    <a:pt x="1" y="312"/>
                    <a:pt x="1" y="707"/>
                  </a:cubicBezTo>
                  <a:cubicBezTo>
                    <a:pt x="1" y="1082"/>
                    <a:pt x="302" y="1348"/>
                    <a:pt x="670" y="1348"/>
                  </a:cubicBezTo>
                  <a:cubicBezTo>
                    <a:pt x="690" y="1348"/>
                    <a:pt x="710" y="1347"/>
                    <a:pt x="730" y="1345"/>
                  </a:cubicBezTo>
                  <a:cubicBezTo>
                    <a:pt x="1125" y="1345"/>
                    <a:pt x="1399" y="1011"/>
                    <a:pt x="1399" y="646"/>
                  </a:cubicBezTo>
                  <a:cubicBezTo>
                    <a:pt x="1399" y="285"/>
                    <a:pt x="1120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2990450" y="22131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699" y="122"/>
                    <a:pt x="365" y="334"/>
                  </a:cubicBezTo>
                  <a:cubicBezTo>
                    <a:pt x="122" y="517"/>
                    <a:pt x="0" y="638"/>
                    <a:pt x="91" y="730"/>
                  </a:cubicBezTo>
                  <a:cubicBezTo>
                    <a:pt x="98" y="739"/>
                    <a:pt x="110" y="743"/>
                    <a:pt x="127" y="743"/>
                  </a:cubicBezTo>
                  <a:cubicBezTo>
                    <a:pt x="274" y="743"/>
                    <a:pt x="80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8" y="739"/>
                    <a:pt x="2888" y="730"/>
                  </a:cubicBezTo>
                  <a:cubicBezTo>
                    <a:pt x="2918" y="699"/>
                    <a:pt x="2857" y="547"/>
                    <a:pt x="2614" y="365"/>
                  </a:cubicBezTo>
                  <a:cubicBezTo>
                    <a:pt x="2310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2836175" y="2240400"/>
              <a:ext cx="35750" cy="34325"/>
            </a:xfrm>
            <a:custGeom>
              <a:avLst/>
              <a:gdLst/>
              <a:ahLst/>
              <a:cxnLst/>
              <a:rect l="l" t="t" r="r" b="b"/>
              <a:pathLst>
                <a:path w="1430" h="1373" extrusionOk="0">
                  <a:moveTo>
                    <a:pt x="750" y="0"/>
                  </a:moveTo>
                  <a:cubicBezTo>
                    <a:pt x="734" y="0"/>
                    <a:pt x="717" y="1"/>
                    <a:pt x="700" y="2"/>
                  </a:cubicBezTo>
                  <a:cubicBezTo>
                    <a:pt x="305" y="2"/>
                    <a:pt x="1" y="337"/>
                    <a:pt x="1" y="732"/>
                  </a:cubicBezTo>
                  <a:cubicBezTo>
                    <a:pt x="30" y="1080"/>
                    <a:pt x="335" y="1372"/>
                    <a:pt x="680" y="1372"/>
                  </a:cubicBezTo>
                  <a:cubicBezTo>
                    <a:pt x="697" y="1372"/>
                    <a:pt x="714" y="1372"/>
                    <a:pt x="730" y="1370"/>
                  </a:cubicBezTo>
                  <a:cubicBezTo>
                    <a:pt x="1126" y="1340"/>
                    <a:pt x="1430" y="1036"/>
                    <a:pt x="1430" y="641"/>
                  </a:cubicBezTo>
                  <a:cubicBezTo>
                    <a:pt x="1401" y="293"/>
                    <a:pt x="1095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2802750" y="22169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730" y="122"/>
                    <a:pt x="396" y="334"/>
                  </a:cubicBezTo>
                  <a:cubicBezTo>
                    <a:pt x="152" y="517"/>
                    <a:pt x="1" y="638"/>
                    <a:pt x="92" y="730"/>
                  </a:cubicBezTo>
                  <a:cubicBezTo>
                    <a:pt x="99" y="734"/>
                    <a:pt x="108" y="736"/>
                    <a:pt x="121" y="736"/>
                  </a:cubicBezTo>
                  <a:cubicBezTo>
                    <a:pt x="268" y="736"/>
                    <a:pt x="78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9" y="739"/>
                    <a:pt x="2888" y="730"/>
                  </a:cubicBezTo>
                  <a:cubicBezTo>
                    <a:pt x="2918" y="699"/>
                    <a:pt x="2858" y="517"/>
                    <a:pt x="2645" y="365"/>
                  </a:cubicBezTo>
                  <a:cubicBezTo>
                    <a:pt x="2311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2933450" y="2217650"/>
              <a:ext cx="60050" cy="159975"/>
            </a:xfrm>
            <a:custGeom>
              <a:avLst/>
              <a:gdLst/>
              <a:ahLst/>
              <a:cxnLst/>
              <a:rect l="l" t="t" r="r" b="b"/>
              <a:pathLst>
                <a:path w="2402" h="6399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1" y="31"/>
                    <a:pt x="578" y="1763"/>
                    <a:pt x="1368" y="3891"/>
                  </a:cubicBezTo>
                  <a:lnTo>
                    <a:pt x="1946" y="5380"/>
                  </a:lnTo>
                  <a:cubicBezTo>
                    <a:pt x="2037" y="5532"/>
                    <a:pt x="2098" y="5745"/>
                    <a:pt x="2067" y="5958"/>
                  </a:cubicBezTo>
                  <a:cubicBezTo>
                    <a:pt x="2037" y="6080"/>
                    <a:pt x="1855" y="6110"/>
                    <a:pt x="1672" y="6140"/>
                  </a:cubicBezTo>
                  <a:cubicBezTo>
                    <a:pt x="1247" y="6140"/>
                    <a:pt x="821" y="6232"/>
                    <a:pt x="426" y="6353"/>
                  </a:cubicBezTo>
                  <a:cubicBezTo>
                    <a:pt x="639" y="6384"/>
                    <a:pt x="852" y="6399"/>
                    <a:pt x="1061" y="6399"/>
                  </a:cubicBezTo>
                  <a:cubicBezTo>
                    <a:pt x="1270" y="6399"/>
                    <a:pt x="1475" y="6384"/>
                    <a:pt x="1672" y="6353"/>
                  </a:cubicBezTo>
                  <a:cubicBezTo>
                    <a:pt x="1794" y="6353"/>
                    <a:pt x="1915" y="6323"/>
                    <a:pt x="2007" y="6292"/>
                  </a:cubicBezTo>
                  <a:cubicBezTo>
                    <a:pt x="2159" y="6262"/>
                    <a:pt x="2280" y="6171"/>
                    <a:pt x="2341" y="6019"/>
                  </a:cubicBezTo>
                  <a:cubicBezTo>
                    <a:pt x="2402" y="5776"/>
                    <a:pt x="2341" y="5502"/>
                    <a:pt x="2250" y="5259"/>
                  </a:cubicBezTo>
                  <a:cubicBezTo>
                    <a:pt x="2067" y="4773"/>
                    <a:pt x="1885" y="4286"/>
                    <a:pt x="1672" y="3769"/>
                  </a:cubicBezTo>
                  <a:cubicBezTo>
                    <a:pt x="889" y="1691"/>
                    <a:pt x="1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2772350" y="2552750"/>
              <a:ext cx="184675" cy="83300"/>
            </a:xfrm>
            <a:custGeom>
              <a:avLst/>
              <a:gdLst/>
              <a:ahLst/>
              <a:cxnLst/>
              <a:rect l="l" t="t" r="r" b="b"/>
              <a:pathLst>
                <a:path w="7387" h="3332" extrusionOk="0">
                  <a:moveTo>
                    <a:pt x="1" y="1"/>
                  </a:moveTo>
                  <a:cubicBezTo>
                    <a:pt x="1" y="1"/>
                    <a:pt x="1573" y="3332"/>
                    <a:pt x="6314" y="3332"/>
                  </a:cubicBezTo>
                  <a:cubicBezTo>
                    <a:pt x="6637" y="3332"/>
                    <a:pt x="6974" y="3317"/>
                    <a:pt x="7326" y="3284"/>
                  </a:cubicBezTo>
                  <a:lnTo>
                    <a:pt x="7387" y="1977"/>
                  </a:lnTo>
                  <a:lnTo>
                    <a:pt x="7387" y="1977"/>
                  </a:lnTo>
                  <a:cubicBezTo>
                    <a:pt x="7331" y="1977"/>
                    <a:pt x="7274" y="1978"/>
                    <a:pt x="7218" y="1978"/>
                  </a:cubicBezTo>
                  <a:cubicBezTo>
                    <a:pt x="4691" y="1978"/>
                    <a:pt x="2171" y="1309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2877225" y="2409625"/>
              <a:ext cx="60800" cy="42225"/>
            </a:xfrm>
            <a:custGeom>
              <a:avLst/>
              <a:gdLst/>
              <a:ahLst/>
              <a:cxnLst/>
              <a:rect l="l" t="t" r="r" b="b"/>
              <a:pathLst>
                <a:path w="2432" h="1689" extrusionOk="0">
                  <a:moveTo>
                    <a:pt x="1277" y="0"/>
                  </a:moveTo>
                  <a:cubicBezTo>
                    <a:pt x="1217" y="0"/>
                    <a:pt x="1156" y="4"/>
                    <a:pt x="1095" y="12"/>
                  </a:cubicBezTo>
                  <a:cubicBezTo>
                    <a:pt x="760" y="42"/>
                    <a:pt x="456" y="194"/>
                    <a:pt x="243" y="467"/>
                  </a:cubicBezTo>
                  <a:cubicBezTo>
                    <a:pt x="31" y="741"/>
                    <a:pt x="0" y="1106"/>
                    <a:pt x="183" y="1379"/>
                  </a:cubicBezTo>
                  <a:cubicBezTo>
                    <a:pt x="353" y="1572"/>
                    <a:pt x="599" y="1689"/>
                    <a:pt x="857" y="1689"/>
                  </a:cubicBezTo>
                  <a:cubicBezTo>
                    <a:pt x="966" y="1689"/>
                    <a:pt x="1077" y="1668"/>
                    <a:pt x="1186" y="1622"/>
                  </a:cubicBezTo>
                  <a:cubicBezTo>
                    <a:pt x="1550" y="1501"/>
                    <a:pt x="1885" y="1319"/>
                    <a:pt x="2158" y="1045"/>
                  </a:cubicBezTo>
                  <a:cubicBezTo>
                    <a:pt x="2250" y="984"/>
                    <a:pt x="2310" y="923"/>
                    <a:pt x="2371" y="832"/>
                  </a:cubicBezTo>
                  <a:cubicBezTo>
                    <a:pt x="2432" y="741"/>
                    <a:pt x="2432" y="619"/>
                    <a:pt x="2371" y="528"/>
                  </a:cubicBezTo>
                  <a:lnTo>
                    <a:pt x="2341" y="528"/>
                  </a:lnTo>
                  <a:cubicBezTo>
                    <a:pt x="2075" y="183"/>
                    <a:pt x="1693" y="0"/>
                    <a:pt x="12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2884050" y="2389375"/>
              <a:ext cx="64625" cy="54750"/>
            </a:xfrm>
            <a:custGeom>
              <a:avLst/>
              <a:gdLst/>
              <a:ahLst/>
              <a:cxnLst/>
              <a:rect l="l" t="t" r="r" b="b"/>
              <a:pathLst>
                <a:path w="2585" h="2190" extrusionOk="0">
                  <a:moveTo>
                    <a:pt x="183" y="1"/>
                  </a:moveTo>
                  <a:cubicBezTo>
                    <a:pt x="92" y="1"/>
                    <a:pt x="1" y="214"/>
                    <a:pt x="62" y="548"/>
                  </a:cubicBezTo>
                  <a:cubicBezTo>
                    <a:pt x="92" y="1004"/>
                    <a:pt x="335" y="1429"/>
                    <a:pt x="700" y="1733"/>
                  </a:cubicBezTo>
                  <a:cubicBezTo>
                    <a:pt x="1065" y="2037"/>
                    <a:pt x="1551" y="2189"/>
                    <a:pt x="2037" y="2189"/>
                  </a:cubicBezTo>
                  <a:cubicBezTo>
                    <a:pt x="2402" y="2189"/>
                    <a:pt x="2584" y="2068"/>
                    <a:pt x="2584" y="2037"/>
                  </a:cubicBezTo>
                  <a:cubicBezTo>
                    <a:pt x="2584" y="1916"/>
                    <a:pt x="1703" y="1977"/>
                    <a:pt x="1004" y="1399"/>
                  </a:cubicBezTo>
                  <a:cubicBezTo>
                    <a:pt x="305" y="82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2795150" y="2187425"/>
              <a:ext cx="88925" cy="25800"/>
            </a:xfrm>
            <a:custGeom>
              <a:avLst/>
              <a:gdLst/>
              <a:ahLst/>
              <a:cxnLst/>
              <a:rect l="l" t="t" r="r" b="b"/>
              <a:pathLst>
                <a:path w="3557" h="1032" extrusionOk="0">
                  <a:moveTo>
                    <a:pt x="2086" y="1"/>
                  </a:moveTo>
                  <a:cubicBezTo>
                    <a:pt x="1969" y="1"/>
                    <a:pt x="1851" y="8"/>
                    <a:pt x="1733" y="24"/>
                  </a:cubicBezTo>
                  <a:cubicBezTo>
                    <a:pt x="1277" y="54"/>
                    <a:pt x="821" y="206"/>
                    <a:pt x="456" y="480"/>
                  </a:cubicBezTo>
                  <a:cubicBezTo>
                    <a:pt x="153" y="662"/>
                    <a:pt x="1" y="875"/>
                    <a:pt x="61" y="966"/>
                  </a:cubicBezTo>
                  <a:cubicBezTo>
                    <a:pt x="93" y="1013"/>
                    <a:pt x="164" y="1032"/>
                    <a:pt x="267" y="1032"/>
                  </a:cubicBezTo>
                  <a:cubicBezTo>
                    <a:pt x="567" y="1032"/>
                    <a:pt x="1139" y="874"/>
                    <a:pt x="1794" y="784"/>
                  </a:cubicBezTo>
                  <a:cubicBezTo>
                    <a:pt x="2706" y="693"/>
                    <a:pt x="3466" y="784"/>
                    <a:pt x="3526" y="571"/>
                  </a:cubicBezTo>
                  <a:cubicBezTo>
                    <a:pt x="3557" y="480"/>
                    <a:pt x="3405" y="328"/>
                    <a:pt x="3101" y="176"/>
                  </a:cubicBezTo>
                  <a:cubicBezTo>
                    <a:pt x="2763" y="63"/>
                    <a:pt x="2425" y="1"/>
                    <a:pt x="20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2989675" y="2156850"/>
              <a:ext cx="66900" cy="21475"/>
            </a:xfrm>
            <a:custGeom>
              <a:avLst/>
              <a:gdLst/>
              <a:ahLst/>
              <a:cxnLst/>
              <a:rect l="l" t="t" r="r" b="b"/>
              <a:pathLst>
                <a:path w="2676" h="859" extrusionOk="0">
                  <a:moveTo>
                    <a:pt x="1369" y="1"/>
                  </a:moveTo>
                  <a:cubicBezTo>
                    <a:pt x="1004" y="1"/>
                    <a:pt x="609" y="92"/>
                    <a:pt x="305" y="274"/>
                  </a:cubicBezTo>
                  <a:cubicBezTo>
                    <a:pt x="92" y="457"/>
                    <a:pt x="1" y="639"/>
                    <a:pt x="62" y="700"/>
                  </a:cubicBezTo>
                  <a:cubicBezTo>
                    <a:pt x="122" y="791"/>
                    <a:pt x="282" y="814"/>
                    <a:pt x="506" y="814"/>
                  </a:cubicBezTo>
                  <a:cubicBezTo>
                    <a:pt x="730" y="814"/>
                    <a:pt x="1019" y="791"/>
                    <a:pt x="1338" y="791"/>
                  </a:cubicBezTo>
                  <a:cubicBezTo>
                    <a:pt x="1764" y="791"/>
                    <a:pt x="2135" y="859"/>
                    <a:pt x="2381" y="859"/>
                  </a:cubicBezTo>
                  <a:cubicBezTo>
                    <a:pt x="2503" y="859"/>
                    <a:pt x="2595" y="842"/>
                    <a:pt x="2645" y="791"/>
                  </a:cubicBezTo>
                  <a:cubicBezTo>
                    <a:pt x="2676" y="700"/>
                    <a:pt x="2615" y="518"/>
                    <a:pt x="2402" y="335"/>
                  </a:cubicBezTo>
                  <a:cubicBezTo>
                    <a:pt x="2098" y="122"/>
                    <a:pt x="1733" y="1"/>
                    <a:pt x="1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2586175" y="1979900"/>
              <a:ext cx="527400" cy="469550"/>
            </a:xfrm>
            <a:custGeom>
              <a:avLst/>
              <a:gdLst/>
              <a:ahLst/>
              <a:cxnLst/>
              <a:rect l="l" t="t" r="r" b="b"/>
              <a:pathLst>
                <a:path w="21096" h="18782" extrusionOk="0">
                  <a:moveTo>
                    <a:pt x="10770" y="1"/>
                  </a:moveTo>
                  <a:cubicBezTo>
                    <a:pt x="9348" y="1"/>
                    <a:pt x="7910" y="169"/>
                    <a:pt x="6505" y="422"/>
                  </a:cubicBezTo>
                  <a:cubicBezTo>
                    <a:pt x="5290" y="635"/>
                    <a:pt x="4043" y="969"/>
                    <a:pt x="3071" y="1729"/>
                  </a:cubicBezTo>
                  <a:cubicBezTo>
                    <a:pt x="1703" y="2793"/>
                    <a:pt x="1125" y="4586"/>
                    <a:pt x="791" y="6288"/>
                  </a:cubicBezTo>
                  <a:cubicBezTo>
                    <a:pt x="1" y="10483"/>
                    <a:pt x="183" y="14951"/>
                    <a:pt x="2007" y="18781"/>
                  </a:cubicBezTo>
                  <a:cubicBezTo>
                    <a:pt x="3192" y="17656"/>
                    <a:pt x="4013" y="16197"/>
                    <a:pt x="4347" y="14556"/>
                  </a:cubicBezTo>
                  <a:cubicBezTo>
                    <a:pt x="4682" y="12976"/>
                    <a:pt x="4803" y="11334"/>
                    <a:pt x="4742" y="9693"/>
                  </a:cubicBezTo>
                  <a:cubicBezTo>
                    <a:pt x="4742" y="9115"/>
                    <a:pt x="4803" y="8447"/>
                    <a:pt x="5259" y="8082"/>
                  </a:cubicBezTo>
                  <a:cubicBezTo>
                    <a:pt x="5533" y="7930"/>
                    <a:pt x="5837" y="7839"/>
                    <a:pt x="6141" y="7808"/>
                  </a:cubicBezTo>
                  <a:cubicBezTo>
                    <a:pt x="9150" y="7322"/>
                    <a:pt x="14104" y="4799"/>
                    <a:pt x="16262" y="2641"/>
                  </a:cubicBezTo>
                  <a:cubicBezTo>
                    <a:pt x="17752" y="4890"/>
                    <a:pt x="19059" y="3006"/>
                    <a:pt x="20031" y="7717"/>
                  </a:cubicBezTo>
                  <a:lnTo>
                    <a:pt x="21095" y="6258"/>
                  </a:lnTo>
                  <a:cubicBezTo>
                    <a:pt x="20700" y="3219"/>
                    <a:pt x="18481" y="1881"/>
                    <a:pt x="15594" y="817"/>
                  </a:cubicBezTo>
                  <a:cubicBezTo>
                    <a:pt x="14057" y="229"/>
                    <a:pt x="12424" y="1"/>
                    <a:pt x="10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2564900" y="2019225"/>
              <a:ext cx="414925" cy="104550"/>
            </a:xfrm>
            <a:custGeom>
              <a:avLst/>
              <a:gdLst/>
              <a:ahLst/>
              <a:cxnLst/>
              <a:rect l="l" t="t" r="r" b="b"/>
              <a:pathLst>
                <a:path w="16597" h="4182" extrusionOk="0">
                  <a:moveTo>
                    <a:pt x="16591" y="1"/>
                  </a:moveTo>
                  <a:cubicBezTo>
                    <a:pt x="16515" y="1"/>
                    <a:pt x="15846" y="734"/>
                    <a:pt x="14530" y="1524"/>
                  </a:cubicBezTo>
                  <a:lnTo>
                    <a:pt x="13983" y="1858"/>
                  </a:lnTo>
                  <a:lnTo>
                    <a:pt x="13375" y="2162"/>
                  </a:lnTo>
                  <a:cubicBezTo>
                    <a:pt x="12949" y="2405"/>
                    <a:pt x="12493" y="2557"/>
                    <a:pt x="12007" y="2770"/>
                  </a:cubicBezTo>
                  <a:cubicBezTo>
                    <a:pt x="10913" y="3165"/>
                    <a:pt x="9818" y="3439"/>
                    <a:pt x="8694" y="3652"/>
                  </a:cubicBezTo>
                  <a:cubicBezTo>
                    <a:pt x="7685" y="3811"/>
                    <a:pt x="6700" y="3901"/>
                    <a:pt x="5698" y="3901"/>
                  </a:cubicBezTo>
                  <a:cubicBezTo>
                    <a:pt x="5552" y="3901"/>
                    <a:pt x="5406" y="3899"/>
                    <a:pt x="5259" y="3895"/>
                  </a:cubicBezTo>
                  <a:cubicBezTo>
                    <a:pt x="4317" y="3864"/>
                    <a:pt x="3375" y="3773"/>
                    <a:pt x="2463" y="3591"/>
                  </a:cubicBezTo>
                  <a:cubicBezTo>
                    <a:pt x="1002" y="3276"/>
                    <a:pt x="135" y="2826"/>
                    <a:pt x="14" y="2826"/>
                  </a:cubicBezTo>
                  <a:cubicBezTo>
                    <a:pt x="7" y="2826"/>
                    <a:pt x="2" y="2827"/>
                    <a:pt x="1" y="2831"/>
                  </a:cubicBezTo>
                  <a:cubicBezTo>
                    <a:pt x="183" y="2983"/>
                    <a:pt x="396" y="3074"/>
                    <a:pt x="609" y="3165"/>
                  </a:cubicBezTo>
                  <a:cubicBezTo>
                    <a:pt x="852" y="3287"/>
                    <a:pt x="1095" y="3408"/>
                    <a:pt x="1368" y="3500"/>
                  </a:cubicBezTo>
                  <a:lnTo>
                    <a:pt x="1855" y="3652"/>
                  </a:lnTo>
                  <a:lnTo>
                    <a:pt x="2432" y="3804"/>
                  </a:lnTo>
                  <a:cubicBezTo>
                    <a:pt x="3344" y="4016"/>
                    <a:pt x="4286" y="4138"/>
                    <a:pt x="5259" y="4168"/>
                  </a:cubicBezTo>
                  <a:cubicBezTo>
                    <a:pt x="5477" y="4177"/>
                    <a:pt x="5695" y="4181"/>
                    <a:pt x="5913" y="4181"/>
                  </a:cubicBezTo>
                  <a:cubicBezTo>
                    <a:pt x="8009" y="4181"/>
                    <a:pt x="10116" y="3787"/>
                    <a:pt x="12098" y="3044"/>
                  </a:cubicBezTo>
                  <a:cubicBezTo>
                    <a:pt x="12584" y="2801"/>
                    <a:pt x="13071" y="2649"/>
                    <a:pt x="13496" y="2405"/>
                  </a:cubicBezTo>
                  <a:lnTo>
                    <a:pt x="14104" y="2071"/>
                  </a:lnTo>
                  <a:lnTo>
                    <a:pt x="14651" y="1737"/>
                  </a:lnTo>
                  <a:cubicBezTo>
                    <a:pt x="14955" y="1524"/>
                    <a:pt x="15229" y="1311"/>
                    <a:pt x="15533" y="1068"/>
                  </a:cubicBezTo>
                  <a:lnTo>
                    <a:pt x="15867" y="794"/>
                  </a:lnTo>
                  <a:lnTo>
                    <a:pt x="16141" y="521"/>
                  </a:lnTo>
                  <a:cubicBezTo>
                    <a:pt x="16323" y="369"/>
                    <a:pt x="16475" y="187"/>
                    <a:pt x="16597" y="4"/>
                  </a:cubicBezTo>
                  <a:cubicBezTo>
                    <a:pt x="16596" y="2"/>
                    <a:pt x="16594" y="1"/>
                    <a:pt x="165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2603650" y="1997275"/>
              <a:ext cx="376950" cy="53275"/>
            </a:xfrm>
            <a:custGeom>
              <a:avLst/>
              <a:gdLst/>
              <a:ahLst/>
              <a:cxnLst/>
              <a:rect l="l" t="t" r="r" b="b"/>
              <a:pathLst>
                <a:path w="15078" h="2131" extrusionOk="0">
                  <a:moveTo>
                    <a:pt x="1" y="1"/>
                  </a:moveTo>
                  <a:cubicBezTo>
                    <a:pt x="153" y="153"/>
                    <a:pt x="305" y="274"/>
                    <a:pt x="487" y="365"/>
                  </a:cubicBezTo>
                  <a:cubicBezTo>
                    <a:pt x="670" y="517"/>
                    <a:pt x="882" y="639"/>
                    <a:pt x="1095" y="761"/>
                  </a:cubicBezTo>
                  <a:lnTo>
                    <a:pt x="1490" y="973"/>
                  </a:lnTo>
                  <a:lnTo>
                    <a:pt x="1977" y="1156"/>
                  </a:lnTo>
                  <a:cubicBezTo>
                    <a:pt x="3608" y="1797"/>
                    <a:pt x="5378" y="2130"/>
                    <a:pt x="7155" y="2130"/>
                  </a:cubicBezTo>
                  <a:cubicBezTo>
                    <a:pt x="7232" y="2130"/>
                    <a:pt x="7310" y="2130"/>
                    <a:pt x="7387" y="2128"/>
                  </a:cubicBezTo>
                  <a:cubicBezTo>
                    <a:pt x="9241" y="2128"/>
                    <a:pt x="11065" y="1946"/>
                    <a:pt x="12889" y="1520"/>
                  </a:cubicBezTo>
                  <a:cubicBezTo>
                    <a:pt x="13557" y="1369"/>
                    <a:pt x="14104" y="1217"/>
                    <a:pt x="14500" y="1095"/>
                  </a:cubicBezTo>
                  <a:cubicBezTo>
                    <a:pt x="14682" y="1034"/>
                    <a:pt x="14895" y="973"/>
                    <a:pt x="15077" y="852"/>
                  </a:cubicBezTo>
                  <a:cubicBezTo>
                    <a:pt x="15077" y="850"/>
                    <a:pt x="15073" y="849"/>
                    <a:pt x="15066" y="849"/>
                  </a:cubicBezTo>
                  <a:cubicBezTo>
                    <a:pt x="14962" y="849"/>
                    <a:pt x="14108" y="1052"/>
                    <a:pt x="12828" y="1308"/>
                  </a:cubicBezTo>
                  <a:cubicBezTo>
                    <a:pt x="11034" y="1642"/>
                    <a:pt x="9211" y="1824"/>
                    <a:pt x="7387" y="1824"/>
                  </a:cubicBezTo>
                  <a:cubicBezTo>
                    <a:pt x="7304" y="1826"/>
                    <a:pt x="7221" y="1827"/>
                    <a:pt x="7137" y="1827"/>
                  </a:cubicBezTo>
                  <a:cubicBezTo>
                    <a:pt x="5400" y="1827"/>
                    <a:pt x="3691" y="1525"/>
                    <a:pt x="2037" y="973"/>
                  </a:cubicBezTo>
                  <a:cubicBezTo>
                    <a:pt x="1338" y="669"/>
                    <a:pt x="670" y="365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979800" y="1966000"/>
              <a:ext cx="49425" cy="56375"/>
            </a:xfrm>
            <a:custGeom>
              <a:avLst/>
              <a:gdLst/>
              <a:ahLst/>
              <a:cxnLst/>
              <a:rect l="l" t="t" r="r" b="b"/>
              <a:pathLst>
                <a:path w="1977" h="2255" extrusionOk="0">
                  <a:moveTo>
                    <a:pt x="1775" y="1"/>
                  </a:moveTo>
                  <a:cubicBezTo>
                    <a:pt x="1695" y="1"/>
                    <a:pt x="1588" y="10"/>
                    <a:pt x="1460" y="36"/>
                  </a:cubicBezTo>
                  <a:cubicBezTo>
                    <a:pt x="669" y="279"/>
                    <a:pt x="92" y="948"/>
                    <a:pt x="31" y="1768"/>
                  </a:cubicBezTo>
                  <a:cubicBezTo>
                    <a:pt x="1" y="2072"/>
                    <a:pt x="92" y="2255"/>
                    <a:pt x="122" y="2255"/>
                  </a:cubicBezTo>
                  <a:cubicBezTo>
                    <a:pt x="153" y="2255"/>
                    <a:pt x="183" y="1525"/>
                    <a:pt x="730" y="887"/>
                  </a:cubicBezTo>
                  <a:cubicBezTo>
                    <a:pt x="1277" y="249"/>
                    <a:pt x="1976" y="127"/>
                    <a:pt x="1946" y="36"/>
                  </a:cubicBezTo>
                  <a:cubicBezTo>
                    <a:pt x="1946" y="18"/>
                    <a:pt x="1885" y="1"/>
                    <a:pt x="17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2246500" y="1964600"/>
              <a:ext cx="330575" cy="224650"/>
            </a:xfrm>
            <a:custGeom>
              <a:avLst/>
              <a:gdLst/>
              <a:ahLst/>
              <a:cxnLst/>
              <a:rect l="l" t="t" r="r" b="b"/>
              <a:pathLst>
                <a:path w="13223" h="8986" extrusionOk="0">
                  <a:moveTo>
                    <a:pt x="8726" y="1"/>
                  </a:moveTo>
                  <a:cubicBezTo>
                    <a:pt x="8241" y="1"/>
                    <a:pt x="7762" y="82"/>
                    <a:pt x="7296" y="244"/>
                  </a:cubicBezTo>
                  <a:cubicBezTo>
                    <a:pt x="5685" y="821"/>
                    <a:pt x="4469" y="2189"/>
                    <a:pt x="4135" y="3861"/>
                  </a:cubicBezTo>
                  <a:cubicBezTo>
                    <a:pt x="3983" y="4773"/>
                    <a:pt x="4135" y="5624"/>
                    <a:pt x="4074" y="6414"/>
                  </a:cubicBezTo>
                  <a:cubicBezTo>
                    <a:pt x="4043" y="6779"/>
                    <a:pt x="3983" y="7144"/>
                    <a:pt x="3800" y="7508"/>
                  </a:cubicBezTo>
                  <a:cubicBezTo>
                    <a:pt x="3648" y="7843"/>
                    <a:pt x="3405" y="8116"/>
                    <a:pt x="3132" y="8329"/>
                  </a:cubicBezTo>
                  <a:cubicBezTo>
                    <a:pt x="2796" y="8571"/>
                    <a:pt x="2404" y="8699"/>
                    <a:pt x="2004" y="8699"/>
                  </a:cubicBezTo>
                  <a:cubicBezTo>
                    <a:pt x="1751" y="8699"/>
                    <a:pt x="1494" y="8648"/>
                    <a:pt x="1247" y="8542"/>
                  </a:cubicBezTo>
                  <a:cubicBezTo>
                    <a:pt x="730" y="8268"/>
                    <a:pt x="366" y="7782"/>
                    <a:pt x="305" y="7174"/>
                  </a:cubicBezTo>
                  <a:cubicBezTo>
                    <a:pt x="244" y="6718"/>
                    <a:pt x="457" y="6232"/>
                    <a:pt x="852" y="5958"/>
                  </a:cubicBezTo>
                  <a:cubicBezTo>
                    <a:pt x="1118" y="5772"/>
                    <a:pt x="1430" y="5679"/>
                    <a:pt x="1749" y="5679"/>
                  </a:cubicBezTo>
                  <a:cubicBezTo>
                    <a:pt x="1794" y="5679"/>
                    <a:pt x="1840" y="5681"/>
                    <a:pt x="1885" y="5685"/>
                  </a:cubicBezTo>
                  <a:cubicBezTo>
                    <a:pt x="2189" y="5715"/>
                    <a:pt x="2493" y="5837"/>
                    <a:pt x="2736" y="6049"/>
                  </a:cubicBezTo>
                  <a:cubicBezTo>
                    <a:pt x="2676" y="5989"/>
                    <a:pt x="2615" y="5897"/>
                    <a:pt x="2554" y="5867"/>
                  </a:cubicBezTo>
                  <a:cubicBezTo>
                    <a:pt x="2372" y="5685"/>
                    <a:pt x="2129" y="5593"/>
                    <a:pt x="1885" y="5563"/>
                  </a:cubicBezTo>
                  <a:cubicBezTo>
                    <a:pt x="1805" y="5551"/>
                    <a:pt x="1723" y="5545"/>
                    <a:pt x="1641" y="5545"/>
                  </a:cubicBezTo>
                  <a:cubicBezTo>
                    <a:pt x="1320" y="5545"/>
                    <a:pt x="996" y="5637"/>
                    <a:pt x="730" y="5806"/>
                  </a:cubicBezTo>
                  <a:cubicBezTo>
                    <a:pt x="274" y="6110"/>
                    <a:pt x="1" y="6657"/>
                    <a:pt x="62" y="7204"/>
                  </a:cubicBezTo>
                  <a:cubicBezTo>
                    <a:pt x="122" y="7873"/>
                    <a:pt x="518" y="8481"/>
                    <a:pt x="1125" y="8785"/>
                  </a:cubicBezTo>
                  <a:cubicBezTo>
                    <a:pt x="1408" y="8920"/>
                    <a:pt x="1711" y="8986"/>
                    <a:pt x="2014" y="8986"/>
                  </a:cubicBezTo>
                  <a:cubicBezTo>
                    <a:pt x="2459" y="8986"/>
                    <a:pt x="2903" y="8844"/>
                    <a:pt x="3284" y="8572"/>
                  </a:cubicBezTo>
                  <a:cubicBezTo>
                    <a:pt x="3618" y="8329"/>
                    <a:pt x="3891" y="8025"/>
                    <a:pt x="4074" y="7660"/>
                  </a:cubicBezTo>
                  <a:cubicBezTo>
                    <a:pt x="4256" y="7265"/>
                    <a:pt x="4347" y="6840"/>
                    <a:pt x="4347" y="6445"/>
                  </a:cubicBezTo>
                  <a:cubicBezTo>
                    <a:pt x="4408" y="5593"/>
                    <a:pt x="4256" y="4742"/>
                    <a:pt x="4408" y="3922"/>
                  </a:cubicBezTo>
                  <a:cubicBezTo>
                    <a:pt x="4743" y="2341"/>
                    <a:pt x="5867" y="1065"/>
                    <a:pt x="7387" y="517"/>
                  </a:cubicBezTo>
                  <a:cubicBezTo>
                    <a:pt x="7835" y="361"/>
                    <a:pt x="8304" y="282"/>
                    <a:pt x="8771" y="282"/>
                  </a:cubicBezTo>
                  <a:cubicBezTo>
                    <a:pt x="9574" y="282"/>
                    <a:pt x="10374" y="513"/>
                    <a:pt x="11065" y="973"/>
                  </a:cubicBezTo>
                  <a:cubicBezTo>
                    <a:pt x="11825" y="1429"/>
                    <a:pt x="12433" y="2098"/>
                    <a:pt x="12828" y="2888"/>
                  </a:cubicBezTo>
                  <a:cubicBezTo>
                    <a:pt x="13101" y="3466"/>
                    <a:pt x="13162" y="3800"/>
                    <a:pt x="13193" y="3800"/>
                  </a:cubicBezTo>
                  <a:cubicBezTo>
                    <a:pt x="13223" y="3709"/>
                    <a:pt x="13193" y="3618"/>
                    <a:pt x="13162" y="3557"/>
                  </a:cubicBezTo>
                  <a:cubicBezTo>
                    <a:pt x="13132" y="3314"/>
                    <a:pt x="13041" y="3071"/>
                    <a:pt x="12949" y="2827"/>
                  </a:cubicBezTo>
                  <a:cubicBezTo>
                    <a:pt x="12585" y="2007"/>
                    <a:pt x="11977" y="1277"/>
                    <a:pt x="11217" y="791"/>
                  </a:cubicBezTo>
                  <a:cubicBezTo>
                    <a:pt x="10670" y="426"/>
                    <a:pt x="10092" y="183"/>
                    <a:pt x="9454" y="61"/>
                  </a:cubicBezTo>
                  <a:cubicBezTo>
                    <a:pt x="9211" y="21"/>
                    <a:pt x="8968" y="1"/>
                    <a:pt x="87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2677375" y="2032225"/>
              <a:ext cx="308525" cy="147450"/>
            </a:xfrm>
            <a:custGeom>
              <a:avLst/>
              <a:gdLst/>
              <a:ahLst/>
              <a:cxnLst/>
              <a:rect l="l" t="t" r="r" b="b"/>
              <a:pathLst>
                <a:path w="12341" h="5898" extrusionOk="0">
                  <a:moveTo>
                    <a:pt x="12341" y="1"/>
                  </a:moveTo>
                  <a:lnTo>
                    <a:pt x="12341" y="1"/>
                  </a:lnTo>
                  <a:cubicBezTo>
                    <a:pt x="12037" y="639"/>
                    <a:pt x="11672" y="1247"/>
                    <a:pt x="11277" y="1825"/>
                  </a:cubicBezTo>
                  <a:cubicBezTo>
                    <a:pt x="10183" y="3132"/>
                    <a:pt x="8785" y="4135"/>
                    <a:pt x="7143" y="4712"/>
                  </a:cubicBezTo>
                  <a:cubicBezTo>
                    <a:pt x="5532" y="5259"/>
                    <a:pt x="3860" y="5563"/>
                    <a:pt x="2128" y="5685"/>
                  </a:cubicBezTo>
                  <a:cubicBezTo>
                    <a:pt x="1429" y="5685"/>
                    <a:pt x="699" y="5746"/>
                    <a:pt x="0" y="5837"/>
                  </a:cubicBezTo>
                  <a:cubicBezTo>
                    <a:pt x="183" y="5898"/>
                    <a:pt x="395" y="5898"/>
                    <a:pt x="578" y="5898"/>
                  </a:cubicBezTo>
                  <a:lnTo>
                    <a:pt x="2158" y="5898"/>
                  </a:lnTo>
                  <a:cubicBezTo>
                    <a:pt x="3891" y="5867"/>
                    <a:pt x="5623" y="5563"/>
                    <a:pt x="7265" y="5016"/>
                  </a:cubicBezTo>
                  <a:cubicBezTo>
                    <a:pt x="8937" y="4439"/>
                    <a:pt x="10396" y="3375"/>
                    <a:pt x="11429" y="1946"/>
                  </a:cubicBezTo>
                  <a:cubicBezTo>
                    <a:pt x="11763" y="1521"/>
                    <a:pt x="12007" y="1034"/>
                    <a:pt x="12189" y="548"/>
                  </a:cubicBezTo>
                  <a:cubicBezTo>
                    <a:pt x="12250" y="366"/>
                    <a:pt x="12310" y="183"/>
                    <a:pt x="12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2481325" y="2439525"/>
              <a:ext cx="150475" cy="107175"/>
            </a:xfrm>
            <a:custGeom>
              <a:avLst/>
              <a:gdLst/>
              <a:ahLst/>
              <a:cxnLst/>
              <a:rect l="l" t="t" r="r" b="b"/>
              <a:pathLst>
                <a:path w="6019" h="4287" extrusionOk="0">
                  <a:moveTo>
                    <a:pt x="3390" y="988"/>
                  </a:moveTo>
                  <a:cubicBezTo>
                    <a:pt x="3506" y="988"/>
                    <a:pt x="3625" y="1012"/>
                    <a:pt x="3739" y="1065"/>
                  </a:cubicBezTo>
                  <a:cubicBezTo>
                    <a:pt x="4104" y="1278"/>
                    <a:pt x="4316" y="1703"/>
                    <a:pt x="4286" y="2129"/>
                  </a:cubicBezTo>
                  <a:cubicBezTo>
                    <a:pt x="4273" y="2221"/>
                    <a:pt x="4254" y="2312"/>
                    <a:pt x="4229" y="2401"/>
                  </a:cubicBezTo>
                  <a:lnTo>
                    <a:pt x="4229" y="2401"/>
                  </a:lnTo>
                  <a:cubicBezTo>
                    <a:pt x="4228" y="2401"/>
                    <a:pt x="4226" y="2402"/>
                    <a:pt x="4225" y="2402"/>
                  </a:cubicBezTo>
                  <a:cubicBezTo>
                    <a:pt x="4065" y="2455"/>
                    <a:pt x="3899" y="2480"/>
                    <a:pt x="3736" y="2480"/>
                  </a:cubicBezTo>
                  <a:cubicBezTo>
                    <a:pt x="3526" y="2480"/>
                    <a:pt x="3319" y="2440"/>
                    <a:pt x="3131" y="2372"/>
                  </a:cubicBezTo>
                  <a:cubicBezTo>
                    <a:pt x="2766" y="2189"/>
                    <a:pt x="2584" y="1794"/>
                    <a:pt x="2675" y="1399"/>
                  </a:cubicBezTo>
                  <a:cubicBezTo>
                    <a:pt x="2826" y="1139"/>
                    <a:pt x="3101" y="988"/>
                    <a:pt x="3390" y="988"/>
                  </a:cubicBezTo>
                  <a:close/>
                  <a:moveTo>
                    <a:pt x="5927" y="1"/>
                  </a:moveTo>
                  <a:cubicBezTo>
                    <a:pt x="5897" y="1"/>
                    <a:pt x="5927" y="214"/>
                    <a:pt x="5836" y="578"/>
                  </a:cubicBezTo>
                  <a:cubicBezTo>
                    <a:pt x="5745" y="1065"/>
                    <a:pt x="5471" y="1521"/>
                    <a:pt x="5107" y="1885"/>
                  </a:cubicBezTo>
                  <a:cubicBezTo>
                    <a:pt x="4952" y="2021"/>
                    <a:pt x="4773" y="2144"/>
                    <a:pt x="4577" y="2247"/>
                  </a:cubicBezTo>
                  <a:lnTo>
                    <a:pt x="4577" y="2247"/>
                  </a:lnTo>
                  <a:cubicBezTo>
                    <a:pt x="4582" y="2218"/>
                    <a:pt x="4586" y="2188"/>
                    <a:pt x="4590" y="2159"/>
                  </a:cubicBezTo>
                  <a:cubicBezTo>
                    <a:pt x="4651" y="1582"/>
                    <a:pt x="4377" y="1034"/>
                    <a:pt x="3860" y="761"/>
                  </a:cubicBezTo>
                  <a:cubicBezTo>
                    <a:pt x="3715" y="696"/>
                    <a:pt x="3564" y="666"/>
                    <a:pt x="3414" y="666"/>
                  </a:cubicBezTo>
                  <a:cubicBezTo>
                    <a:pt x="3000" y="666"/>
                    <a:pt x="2602" y="898"/>
                    <a:pt x="2401" y="1278"/>
                  </a:cubicBezTo>
                  <a:cubicBezTo>
                    <a:pt x="2310" y="1551"/>
                    <a:pt x="2310" y="1855"/>
                    <a:pt x="2462" y="2098"/>
                  </a:cubicBezTo>
                  <a:cubicBezTo>
                    <a:pt x="2584" y="2311"/>
                    <a:pt x="2766" y="2493"/>
                    <a:pt x="3009" y="2615"/>
                  </a:cubicBezTo>
                  <a:cubicBezTo>
                    <a:pt x="3232" y="2710"/>
                    <a:pt x="3463" y="2756"/>
                    <a:pt x="3693" y="2756"/>
                  </a:cubicBezTo>
                  <a:cubicBezTo>
                    <a:pt x="3834" y="2756"/>
                    <a:pt x="3975" y="2739"/>
                    <a:pt x="4113" y="2706"/>
                  </a:cubicBezTo>
                  <a:lnTo>
                    <a:pt x="4113" y="2706"/>
                  </a:lnTo>
                  <a:cubicBezTo>
                    <a:pt x="4017" y="2903"/>
                    <a:pt x="3884" y="3080"/>
                    <a:pt x="3708" y="3223"/>
                  </a:cubicBezTo>
                  <a:cubicBezTo>
                    <a:pt x="3161" y="3740"/>
                    <a:pt x="2462" y="4044"/>
                    <a:pt x="1702" y="4044"/>
                  </a:cubicBezTo>
                  <a:cubicBezTo>
                    <a:pt x="1186" y="4044"/>
                    <a:pt x="699" y="3861"/>
                    <a:pt x="365" y="3496"/>
                  </a:cubicBezTo>
                  <a:cubicBezTo>
                    <a:pt x="91" y="3253"/>
                    <a:pt x="31" y="3040"/>
                    <a:pt x="0" y="3040"/>
                  </a:cubicBezTo>
                  <a:cubicBezTo>
                    <a:pt x="0" y="3040"/>
                    <a:pt x="31" y="3284"/>
                    <a:pt x="274" y="3588"/>
                  </a:cubicBezTo>
                  <a:cubicBezTo>
                    <a:pt x="638" y="3983"/>
                    <a:pt x="1155" y="4256"/>
                    <a:pt x="1702" y="4287"/>
                  </a:cubicBezTo>
                  <a:cubicBezTo>
                    <a:pt x="2523" y="4287"/>
                    <a:pt x="3313" y="3983"/>
                    <a:pt x="3921" y="3436"/>
                  </a:cubicBezTo>
                  <a:cubicBezTo>
                    <a:pt x="4178" y="3200"/>
                    <a:pt x="4375" y="2904"/>
                    <a:pt x="4490" y="2580"/>
                  </a:cubicBezTo>
                  <a:lnTo>
                    <a:pt x="4490" y="2580"/>
                  </a:lnTo>
                  <a:cubicBezTo>
                    <a:pt x="4786" y="2454"/>
                    <a:pt x="5055" y="2267"/>
                    <a:pt x="5259" y="2037"/>
                  </a:cubicBezTo>
                  <a:cubicBezTo>
                    <a:pt x="5654" y="1642"/>
                    <a:pt x="5897" y="1126"/>
                    <a:pt x="5958" y="609"/>
                  </a:cubicBezTo>
                  <a:cubicBezTo>
                    <a:pt x="6018" y="396"/>
                    <a:pt x="5988" y="214"/>
                    <a:pt x="5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733575" y="4194125"/>
              <a:ext cx="1540325" cy="4575"/>
            </a:xfrm>
            <a:custGeom>
              <a:avLst/>
              <a:gdLst/>
              <a:ahLst/>
              <a:cxnLst/>
              <a:rect l="l" t="t" r="r" b="b"/>
              <a:pathLst>
                <a:path w="61613" h="183" extrusionOk="0">
                  <a:moveTo>
                    <a:pt x="30822" y="0"/>
                  </a:moveTo>
                  <a:cubicBezTo>
                    <a:pt x="13800" y="0"/>
                    <a:pt x="1" y="31"/>
                    <a:pt x="1" y="92"/>
                  </a:cubicBezTo>
                  <a:cubicBezTo>
                    <a:pt x="1" y="152"/>
                    <a:pt x="13800" y="183"/>
                    <a:pt x="30822" y="183"/>
                  </a:cubicBezTo>
                  <a:cubicBezTo>
                    <a:pt x="47813" y="183"/>
                    <a:pt x="61613" y="152"/>
                    <a:pt x="61613" y="92"/>
                  </a:cubicBezTo>
                  <a:cubicBezTo>
                    <a:pt x="61613" y="31"/>
                    <a:pt x="47813" y="0"/>
                    <a:pt x="30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200125" y="3645475"/>
              <a:ext cx="185450" cy="340450"/>
            </a:xfrm>
            <a:custGeom>
              <a:avLst/>
              <a:gdLst/>
              <a:ahLst/>
              <a:cxnLst/>
              <a:rect l="l" t="t" r="r" b="b"/>
              <a:pathLst>
                <a:path w="7418" h="13618" extrusionOk="0">
                  <a:moveTo>
                    <a:pt x="2250" y="1"/>
                  </a:moveTo>
                  <a:cubicBezTo>
                    <a:pt x="1" y="213"/>
                    <a:pt x="214" y="5320"/>
                    <a:pt x="1186" y="7812"/>
                  </a:cubicBezTo>
                  <a:cubicBezTo>
                    <a:pt x="1794" y="9423"/>
                    <a:pt x="3193" y="12402"/>
                    <a:pt x="5807" y="13618"/>
                  </a:cubicBezTo>
                  <a:cubicBezTo>
                    <a:pt x="6718" y="11217"/>
                    <a:pt x="7418" y="8329"/>
                    <a:pt x="6992" y="5776"/>
                  </a:cubicBezTo>
                  <a:cubicBezTo>
                    <a:pt x="6779" y="4438"/>
                    <a:pt x="6293" y="3192"/>
                    <a:pt x="5563" y="2068"/>
                  </a:cubicBezTo>
                  <a:cubicBezTo>
                    <a:pt x="4773" y="943"/>
                    <a:pt x="3588" y="213"/>
                    <a:pt x="225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17475" y="3901900"/>
              <a:ext cx="180100" cy="169150"/>
            </a:xfrm>
            <a:custGeom>
              <a:avLst/>
              <a:gdLst/>
              <a:ahLst/>
              <a:cxnLst/>
              <a:rect l="l" t="t" r="r" b="b"/>
              <a:pathLst>
                <a:path w="7204" h="6766" extrusionOk="0">
                  <a:moveTo>
                    <a:pt x="5293" y="1"/>
                  </a:moveTo>
                  <a:cubicBezTo>
                    <a:pt x="5036" y="1"/>
                    <a:pt x="4777" y="33"/>
                    <a:pt x="4529" y="78"/>
                  </a:cubicBezTo>
                  <a:cubicBezTo>
                    <a:pt x="3040" y="382"/>
                    <a:pt x="1733" y="1233"/>
                    <a:pt x="882" y="2510"/>
                  </a:cubicBezTo>
                  <a:cubicBezTo>
                    <a:pt x="61" y="3786"/>
                    <a:pt x="0" y="5397"/>
                    <a:pt x="699" y="6765"/>
                  </a:cubicBezTo>
                  <a:cubicBezTo>
                    <a:pt x="2918" y="6765"/>
                    <a:pt x="4620" y="5428"/>
                    <a:pt x="6110" y="3786"/>
                  </a:cubicBezTo>
                  <a:cubicBezTo>
                    <a:pt x="6566" y="3331"/>
                    <a:pt x="6870" y="2753"/>
                    <a:pt x="7052" y="2145"/>
                  </a:cubicBezTo>
                  <a:cubicBezTo>
                    <a:pt x="7204" y="1476"/>
                    <a:pt x="6991" y="808"/>
                    <a:pt x="6505" y="382"/>
                  </a:cubicBezTo>
                  <a:cubicBezTo>
                    <a:pt x="6160" y="95"/>
                    <a:pt x="5731" y="1"/>
                    <a:pt x="52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412150" y="3973750"/>
              <a:ext cx="102600" cy="304750"/>
            </a:xfrm>
            <a:custGeom>
              <a:avLst/>
              <a:gdLst/>
              <a:ahLst/>
              <a:cxnLst/>
              <a:rect l="l" t="t" r="r" b="b"/>
              <a:pathLst>
                <a:path w="4104" h="12190" extrusionOk="0">
                  <a:moveTo>
                    <a:pt x="4104" y="1"/>
                  </a:moveTo>
                  <a:cubicBezTo>
                    <a:pt x="4073" y="1"/>
                    <a:pt x="4043" y="31"/>
                    <a:pt x="3982" y="61"/>
                  </a:cubicBezTo>
                  <a:cubicBezTo>
                    <a:pt x="3861" y="122"/>
                    <a:pt x="3769" y="183"/>
                    <a:pt x="3648" y="244"/>
                  </a:cubicBezTo>
                  <a:cubicBezTo>
                    <a:pt x="3253" y="517"/>
                    <a:pt x="2858" y="821"/>
                    <a:pt x="2523" y="1186"/>
                  </a:cubicBezTo>
                  <a:cubicBezTo>
                    <a:pt x="1459" y="2402"/>
                    <a:pt x="699" y="3861"/>
                    <a:pt x="365" y="5441"/>
                  </a:cubicBezTo>
                  <a:cubicBezTo>
                    <a:pt x="61" y="7022"/>
                    <a:pt x="0" y="8633"/>
                    <a:pt x="213" y="10214"/>
                  </a:cubicBezTo>
                  <a:cubicBezTo>
                    <a:pt x="274" y="10791"/>
                    <a:pt x="335" y="11277"/>
                    <a:pt x="365" y="11673"/>
                  </a:cubicBezTo>
                  <a:cubicBezTo>
                    <a:pt x="365" y="11824"/>
                    <a:pt x="396" y="12007"/>
                    <a:pt x="426" y="12189"/>
                  </a:cubicBezTo>
                  <a:cubicBezTo>
                    <a:pt x="456" y="12007"/>
                    <a:pt x="456" y="11824"/>
                    <a:pt x="426" y="11642"/>
                  </a:cubicBezTo>
                  <a:cubicBezTo>
                    <a:pt x="426" y="11308"/>
                    <a:pt x="396" y="10791"/>
                    <a:pt x="335" y="10183"/>
                  </a:cubicBezTo>
                  <a:cubicBezTo>
                    <a:pt x="274" y="8967"/>
                    <a:pt x="122" y="7265"/>
                    <a:pt x="547" y="5472"/>
                  </a:cubicBezTo>
                  <a:cubicBezTo>
                    <a:pt x="882" y="3922"/>
                    <a:pt x="1581" y="2463"/>
                    <a:pt x="2645" y="1277"/>
                  </a:cubicBezTo>
                  <a:cubicBezTo>
                    <a:pt x="3070" y="791"/>
                    <a:pt x="3587" y="365"/>
                    <a:pt x="4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269275" y="3741975"/>
              <a:ext cx="155825" cy="546400"/>
            </a:xfrm>
            <a:custGeom>
              <a:avLst/>
              <a:gdLst/>
              <a:ahLst/>
              <a:cxnLst/>
              <a:rect l="l" t="t" r="r" b="b"/>
              <a:pathLst>
                <a:path w="6233" h="21856" extrusionOk="0">
                  <a:moveTo>
                    <a:pt x="1" y="1"/>
                  </a:moveTo>
                  <a:cubicBezTo>
                    <a:pt x="31" y="62"/>
                    <a:pt x="31" y="123"/>
                    <a:pt x="62" y="214"/>
                  </a:cubicBezTo>
                  <a:cubicBezTo>
                    <a:pt x="123" y="366"/>
                    <a:pt x="183" y="578"/>
                    <a:pt x="244" y="852"/>
                  </a:cubicBezTo>
                  <a:cubicBezTo>
                    <a:pt x="427" y="1430"/>
                    <a:pt x="670" y="2220"/>
                    <a:pt x="974" y="3162"/>
                  </a:cubicBezTo>
                  <a:cubicBezTo>
                    <a:pt x="1551" y="5138"/>
                    <a:pt x="2372" y="7843"/>
                    <a:pt x="3253" y="10883"/>
                  </a:cubicBezTo>
                  <a:cubicBezTo>
                    <a:pt x="4104" y="13892"/>
                    <a:pt x="4834" y="16627"/>
                    <a:pt x="5351" y="18633"/>
                  </a:cubicBezTo>
                  <a:cubicBezTo>
                    <a:pt x="5594" y="19606"/>
                    <a:pt x="5837" y="20396"/>
                    <a:pt x="5989" y="20974"/>
                  </a:cubicBezTo>
                  <a:lnTo>
                    <a:pt x="6171" y="21612"/>
                  </a:lnTo>
                  <a:cubicBezTo>
                    <a:pt x="6171" y="21703"/>
                    <a:pt x="6202" y="21764"/>
                    <a:pt x="6232" y="21855"/>
                  </a:cubicBezTo>
                  <a:cubicBezTo>
                    <a:pt x="6232" y="21764"/>
                    <a:pt x="6202" y="21673"/>
                    <a:pt x="6202" y="21612"/>
                  </a:cubicBezTo>
                  <a:cubicBezTo>
                    <a:pt x="6171" y="21430"/>
                    <a:pt x="6111" y="21217"/>
                    <a:pt x="6050" y="20974"/>
                  </a:cubicBezTo>
                  <a:cubicBezTo>
                    <a:pt x="5928" y="20396"/>
                    <a:pt x="5746" y="19606"/>
                    <a:pt x="5503" y="18603"/>
                  </a:cubicBezTo>
                  <a:cubicBezTo>
                    <a:pt x="4986" y="16597"/>
                    <a:pt x="4287" y="13861"/>
                    <a:pt x="3436" y="10822"/>
                  </a:cubicBezTo>
                  <a:cubicBezTo>
                    <a:pt x="2554" y="7813"/>
                    <a:pt x="1734" y="5077"/>
                    <a:pt x="1095" y="3132"/>
                  </a:cubicBezTo>
                  <a:cubicBezTo>
                    <a:pt x="791" y="2159"/>
                    <a:pt x="518" y="1369"/>
                    <a:pt x="335" y="822"/>
                  </a:cubicBezTo>
                  <a:cubicBezTo>
                    <a:pt x="244" y="578"/>
                    <a:pt x="153" y="366"/>
                    <a:pt x="92" y="214"/>
                  </a:cubicBezTo>
                  <a:cubicBezTo>
                    <a:pt x="62" y="123"/>
                    <a:pt x="62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110475" y="3995175"/>
              <a:ext cx="246225" cy="152050"/>
            </a:xfrm>
            <a:custGeom>
              <a:avLst/>
              <a:gdLst/>
              <a:ahLst/>
              <a:cxnLst/>
              <a:rect l="l" t="t" r="r" b="b"/>
              <a:pathLst>
                <a:path w="9849" h="6082" extrusionOk="0">
                  <a:moveTo>
                    <a:pt x="1916" y="0"/>
                  </a:moveTo>
                  <a:cubicBezTo>
                    <a:pt x="1317" y="0"/>
                    <a:pt x="735" y="155"/>
                    <a:pt x="426" y="663"/>
                  </a:cubicBezTo>
                  <a:cubicBezTo>
                    <a:pt x="0" y="1332"/>
                    <a:pt x="395" y="2244"/>
                    <a:pt x="882" y="2882"/>
                  </a:cubicBezTo>
                  <a:cubicBezTo>
                    <a:pt x="2520" y="4941"/>
                    <a:pt x="4986" y="6082"/>
                    <a:pt x="7546" y="6082"/>
                  </a:cubicBezTo>
                  <a:cubicBezTo>
                    <a:pt x="8312" y="6082"/>
                    <a:pt x="9086" y="5980"/>
                    <a:pt x="9848" y="5770"/>
                  </a:cubicBezTo>
                  <a:lnTo>
                    <a:pt x="9818" y="5557"/>
                  </a:lnTo>
                  <a:cubicBezTo>
                    <a:pt x="8420" y="2669"/>
                    <a:pt x="5745" y="633"/>
                    <a:pt x="2584" y="55"/>
                  </a:cubicBezTo>
                  <a:cubicBezTo>
                    <a:pt x="2368" y="22"/>
                    <a:pt x="2141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200125" y="4052775"/>
              <a:ext cx="218125" cy="204450"/>
            </a:xfrm>
            <a:custGeom>
              <a:avLst/>
              <a:gdLst/>
              <a:ahLst/>
              <a:cxnLst/>
              <a:rect l="l" t="t" r="r" b="b"/>
              <a:pathLst>
                <a:path w="8725" h="8178" extrusionOk="0">
                  <a:moveTo>
                    <a:pt x="31" y="1"/>
                  </a:moveTo>
                  <a:cubicBezTo>
                    <a:pt x="1" y="31"/>
                    <a:pt x="730" y="153"/>
                    <a:pt x="1794" y="517"/>
                  </a:cubicBezTo>
                  <a:cubicBezTo>
                    <a:pt x="2068" y="609"/>
                    <a:pt x="2372" y="730"/>
                    <a:pt x="2645" y="882"/>
                  </a:cubicBezTo>
                  <a:cubicBezTo>
                    <a:pt x="2980" y="1034"/>
                    <a:pt x="3314" y="1186"/>
                    <a:pt x="3618" y="1369"/>
                  </a:cubicBezTo>
                  <a:cubicBezTo>
                    <a:pt x="5047" y="2159"/>
                    <a:pt x="6262" y="3314"/>
                    <a:pt x="7174" y="4651"/>
                  </a:cubicBezTo>
                  <a:cubicBezTo>
                    <a:pt x="7357" y="4955"/>
                    <a:pt x="7539" y="5259"/>
                    <a:pt x="7691" y="5594"/>
                  </a:cubicBezTo>
                  <a:cubicBezTo>
                    <a:pt x="7843" y="5867"/>
                    <a:pt x="7995" y="6141"/>
                    <a:pt x="8117" y="6445"/>
                  </a:cubicBezTo>
                  <a:cubicBezTo>
                    <a:pt x="8542" y="7478"/>
                    <a:pt x="8664" y="8177"/>
                    <a:pt x="8725" y="8177"/>
                  </a:cubicBezTo>
                  <a:cubicBezTo>
                    <a:pt x="8694" y="8025"/>
                    <a:pt x="8664" y="7843"/>
                    <a:pt x="8633" y="7691"/>
                  </a:cubicBezTo>
                  <a:cubicBezTo>
                    <a:pt x="8603" y="7478"/>
                    <a:pt x="8542" y="7296"/>
                    <a:pt x="8481" y="7113"/>
                  </a:cubicBezTo>
                  <a:cubicBezTo>
                    <a:pt x="8421" y="6870"/>
                    <a:pt x="8329" y="6627"/>
                    <a:pt x="8238" y="6384"/>
                  </a:cubicBezTo>
                  <a:cubicBezTo>
                    <a:pt x="8117" y="6080"/>
                    <a:pt x="7995" y="5806"/>
                    <a:pt x="7843" y="5533"/>
                  </a:cubicBezTo>
                  <a:cubicBezTo>
                    <a:pt x="7691" y="5198"/>
                    <a:pt x="7509" y="4864"/>
                    <a:pt x="7326" y="4560"/>
                  </a:cubicBezTo>
                  <a:cubicBezTo>
                    <a:pt x="6840" y="3891"/>
                    <a:pt x="6323" y="3253"/>
                    <a:pt x="5715" y="2676"/>
                  </a:cubicBezTo>
                  <a:cubicBezTo>
                    <a:pt x="5107" y="2098"/>
                    <a:pt x="4439" y="1612"/>
                    <a:pt x="3709" y="1217"/>
                  </a:cubicBezTo>
                  <a:cubicBezTo>
                    <a:pt x="3375" y="1034"/>
                    <a:pt x="3071" y="882"/>
                    <a:pt x="2737" y="730"/>
                  </a:cubicBezTo>
                  <a:cubicBezTo>
                    <a:pt x="2433" y="609"/>
                    <a:pt x="2159" y="487"/>
                    <a:pt x="1855" y="396"/>
                  </a:cubicBezTo>
                  <a:cubicBezTo>
                    <a:pt x="1551" y="305"/>
                    <a:pt x="1308" y="244"/>
                    <a:pt x="1095" y="183"/>
                  </a:cubicBezTo>
                  <a:cubicBezTo>
                    <a:pt x="882" y="122"/>
                    <a:pt x="700" y="92"/>
                    <a:pt x="518" y="62"/>
                  </a:cubicBezTo>
                  <a:cubicBezTo>
                    <a:pt x="335" y="31"/>
                    <a:pt x="183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76;p44">
            <a:extLst>
              <a:ext uri="{FF2B5EF4-FFF2-40B4-BE49-F238E27FC236}">
                <a16:creationId xmlns:a16="http://schemas.microsoft.com/office/drawing/2014/main" id="{0F4A3C22-36F4-A987-C77C-4A2237CD2559}"/>
              </a:ext>
            </a:extLst>
          </p:cNvPr>
          <p:cNvSpPr txBox="1">
            <a:spLocks/>
          </p:cNvSpPr>
          <p:nvPr/>
        </p:nvSpPr>
        <p:spPr>
          <a:xfrm>
            <a:off x="1386125" y="573568"/>
            <a:ext cx="7071609" cy="58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IN" dirty="0">
                <a:solidFill>
                  <a:srgbClr val="305DBF"/>
                </a:solidFill>
                <a:latin typeface="Arial Black" panose="020B0A04020102020204" pitchFamily="34" charset="0"/>
              </a:rPr>
              <a:t>Our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14F99-7B22-16AC-7395-927A8EA9E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058" y="1327272"/>
            <a:ext cx="6800304" cy="2546148"/>
          </a:xfrm>
        </p:spPr>
        <p:txBody>
          <a:bodyPr/>
          <a:lstStyle/>
          <a:p>
            <a:pPr algn="l"/>
            <a:r>
              <a:rPr lang="en-IN" sz="2000" b="1" dirty="0">
                <a:solidFill>
                  <a:schemeClr val="accent6">
                    <a:lumMod val="75000"/>
                  </a:schemeClr>
                </a:solidFill>
                <a:latin typeface="General Sans Medium" pitchFamily="50" charset="0"/>
              </a:rPr>
              <a:t>Akbari Yagnikkumar Ashokbhai </a:t>
            </a:r>
            <a:r>
              <a:rPr lang="en-IN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 Medium" pitchFamily="50" charset="0"/>
              </a:rPr>
              <a:t>(20BECE30003)</a:t>
            </a:r>
          </a:p>
          <a:p>
            <a:pPr algn="l"/>
            <a:endParaRPr lang="en-IN" sz="2000" dirty="0">
              <a:solidFill>
                <a:schemeClr val="tx1">
                  <a:lumMod val="90000"/>
                  <a:lumOff val="10000"/>
                </a:schemeClr>
              </a:solidFill>
              <a:latin typeface="General Sans Medium" pitchFamily="50" charset="0"/>
            </a:endParaRPr>
          </a:p>
          <a:p>
            <a:pPr algn="l"/>
            <a:r>
              <a:rPr lang="en-IN" sz="2000" b="1" dirty="0">
                <a:solidFill>
                  <a:schemeClr val="accent6">
                    <a:lumMod val="75000"/>
                  </a:schemeClr>
                </a:solidFill>
                <a:latin typeface="General Sans Medium" pitchFamily="50" charset="0"/>
              </a:rPr>
              <a:t>Darji Dhruv Manishkumar </a:t>
            </a:r>
            <a:r>
              <a:rPr lang="en-IN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 Medium" pitchFamily="50" charset="0"/>
              </a:rPr>
              <a:t>(20BECE30025)</a:t>
            </a:r>
          </a:p>
          <a:p>
            <a:pPr algn="l"/>
            <a:endParaRPr lang="en-IN" sz="2000" dirty="0">
              <a:solidFill>
                <a:schemeClr val="tx1">
                  <a:lumMod val="90000"/>
                  <a:lumOff val="10000"/>
                </a:schemeClr>
              </a:solidFill>
              <a:latin typeface="General Sans Medium" pitchFamily="50" charset="0"/>
            </a:endParaRPr>
          </a:p>
          <a:p>
            <a:pPr algn="l"/>
            <a:r>
              <a:rPr lang="en-IN" sz="2000" b="1" dirty="0">
                <a:solidFill>
                  <a:schemeClr val="accent6">
                    <a:lumMod val="75000"/>
                  </a:schemeClr>
                </a:solidFill>
                <a:latin typeface="General Sans Medium" pitchFamily="50" charset="0"/>
              </a:rPr>
              <a:t>Gagiya Jaimin Hasmukhbhai </a:t>
            </a:r>
            <a:r>
              <a:rPr lang="en-IN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 Medium" pitchFamily="50" charset="0"/>
              </a:rPr>
              <a:t>(221SBECE30006)</a:t>
            </a:r>
          </a:p>
          <a:p>
            <a:pPr algn="l"/>
            <a:endParaRPr lang="en-IN" sz="2000" dirty="0">
              <a:solidFill>
                <a:schemeClr val="tx1">
                  <a:lumMod val="90000"/>
                  <a:lumOff val="10000"/>
                </a:schemeClr>
              </a:solidFill>
              <a:latin typeface="General Sans Medium" pitchFamily="50" charset="0"/>
            </a:endParaRPr>
          </a:p>
          <a:p>
            <a:pPr algn="l"/>
            <a:r>
              <a:rPr lang="en-IN" sz="2000" b="1" dirty="0">
                <a:solidFill>
                  <a:schemeClr val="accent6">
                    <a:lumMod val="75000"/>
                  </a:schemeClr>
                </a:solidFill>
                <a:latin typeface="General Sans Medium" pitchFamily="50" charset="0"/>
              </a:rPr>
              <a:t>Dave Meet Anil </a:t>
            </a:r>
            <a:r>
              <a:rPr lang="en-IN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 Medium" pitchFamily="50" charset="0"/>
              </a:rPr>
              <a:t>(221SBECE30005)</a:t>
            </a:r>
          </a:p>
          <a:p>
            <a:pPr algn="l"/>
            <a:endParaRPr lang="en-IN" sz="2000" dirty="0">
              <a:solidFill>
                <a:schemeClr val="tx1">
                  <a:lumMod val="90000"/>
                  <a:lumOff val="10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4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6;p44">
            <a:extLst>
              <a:ext uri="{FF2B5EF4-FFF2-40B4-BE49-F238E27FC236}">
                <a16:creationId xmlns:a16="http://schemas.microsoft.com/office/drawing/2014/main" id="{0F4A3C22-36F4-A987-C77C-4A2237CD2559}"/>
              </a:ext>
            </a:extLst>
          </p:cNvPr>
          <p:cNvSpPr txBox="1">
            <a:spLocks/>
          </p:cNvSpPr>
          <p:nvPr/>
        </p:nvSpPr>
        <p:spPr>
          <a:xfrm>
            <a:off x="685800" y="445025"/>
            <a:ext cx="777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IN" dirty="0">
                <a:solidFill>
                  <a:srgbClr val="305DBF"/>
                </a:solidFill>
                <a:latin typeface="Arial Black" panose="020B0A04020102020204" pitchFamily="34" charset="0"/>
              </a:rPr>
              <a:t>Internal Guide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14F99-7B22-16AC-7395-927A8EA9E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7610" y="936150"/>
            <a:ext cx="6800304" cy="2546148"/>
          </a:xfrm>
        </p:spPr>
        <p:txBody>
          <a:bodyPr/>
          <a:lstStyle/>
          <a:p>
            <a:r>
              <a:rPr lang="en-IN" sz="5400" b="1" dirty="0">
                <a:solidFill>
                  <a:schemeClr val="accent6">
                    <a:lumMod val="75000"/>
                  </a:schemeClr>
                </a:solidFill>
                <a:latin typeface="General Sans Medium" pitchFamily="50" charset="0"/>
              </a:rPr>
              <a:t>Hitesh Barot</a:t>
            </a:r>
            <a:endParaRPr lang="en-IN" sz="5400" dirty="0">
              <a:solidFill>
                <a:schemeClr val="accent6">
                  <a:lumMod val="75000"/>
                </a:schemeClr>
              </a:solidFill>
              <a:latin typeface="General Sans Medium" pitchFamily="50" charset="0"/>
            </a:endParaRPr>
          </a:p>
        </p:txBody>
      </p:sp>
      <p:grpSp>
        <p:nvGrpSpPr>
          <p:cNvPr id="13" name="Google Shape;2277;p66">
            <a:extLst>
              <a:ext uri="{FF2B5EF4-FFF2-40B4-BE49-F238E27FC236}">
                <a16:creationId xmlns:a16="http://schemas.microsoft.com/office/drawing/2014/main" id="{1C8F4602-173C-66AF-AF0C-F42C1A919464}"/>
              </a:ext>
            </a:extLst>
          </p:cNvPr>
          <p:cNvGrpSpPr/>
          <p:nvPr/>
        </p:nvGrpSpPr>
        <p:grpSpPr>
          <a:xfrm>
            <a:off x="2698954" y="2910027"/>
            <a:ext cx="3598021" cy="2233473"/>
            <a:chOff x="108081" y="3169827"/>
            <a:chExt cx="3157544" cy="1960047"/>
          </a:xfrm>
        </p:grpSpPr>
        <p:grpSp>
          <p:nvGrpSpPr>
            <p:cNvPr id="14" name="Google Shape;2278;p66">
              <a:extLst>
                <a:ext uri="{FF2B5EF4-FFF2-40B4-BE49-F238E27FC236}">
                  <a16:creationId xmlns:a16="http://schemas.microsoft.com/office/drawing/2014/main" id="{223A61AE-2EF3-2736-CD57-DB44CBB9E75C}"/>
                </a:ext>
              </a:extLst>
            </p:cNvPr>
            <p:cNvGrpSpPr/>
            <p:nvPr/>
          </p:nvGrpSpPr>
          <p:grpSpPr>
            <a:xfrm>
              <a:off x="108081" y="3169827"/>
              <a:ext cx="3128151" cy="1960047"/>
              <a:chOff x="-705579" y="2690484"/>
              <a:chExt cx="3892672" cy="2439083"/>
            </a:xfrm>
          </p:grpSpPr>
          <p:sp>
            <p:nvSpPr>
              <p:cNvPr id="19" name="Google Shape;2279;p66">
                <a:extLst>
                  <a:ext uri="{FF2B5EF4-FFF2-40B4-BE49-F238E27FC236}">
                    <a16:creationId xmlns:a16="http://schemas.microsoft.com/office/drawing/2014/main" id="{DB580DB9-2717-DDD3-443F-5E673FDF549D}"/>
                  </a:ext>
                </a:extLst>
              </p:cNvPr>
              <p:cNvSpPr/>
              <p:nvPr/>
            </p:nvSpPr>
            <p:spPr>
              <a:xfrm>
                <a:off x="260" y="3576793"/>
                <a:ext cx="1153978" cy="1541763"/>
              </a:xfrm>
              <a:custGeom>
                <a:avLst/>
                <a:gdLst/>
                <a:ahLst/>
                <a:cxnLst/>
                <a:rect l="l" t="t" r="r" b="b"/>
                <a:pathLst>
                  <a:path w="50937" h="68054" extrusionOk="0">
                    <a:moveTo>
                      <a:pt x="6440" y="1"/>
                    </a:moveTo>
                    <a:cubicBezTo>
                      <a:pt x="3962" y="1"/>
                      <a:pt x="1419" y="1497"/>
                      <a:pt x="734" y="3893"/>
                    </a:cubicBezTo>
                    <a:cubicBezTo>
                      <a:pt x="1" y="6462"/>
                      <a:pt x="1402" y="9164"/>
                      <a:pt x="2969" y="11332"/>
                    </a:cubicBezTo>
                    <a:cubicBezTo>
                      <a:pt x="5304" y="14534"/>
                      <a:pt x="8106" y="17370"/>
                      <a:pt x="11275" y="19805"/>
                    </a:cubicBezTo>
                    <a:cubicBezTo>
                      <a:pt x="11842" y="20205"/>
                      <a:pt x="12443" y="20672"/>
                      <a:pt x="12643" y="21373"/>
                    </a:cubicBezTo>
                    <a:cubicBezTo>
                      <a:pt x="13010" y="22640"/>
                      <a:pt x="11809" y="23808"/>
                      <a:pt x="10575" y="24175"/>
                    </a:cubicBezTo>
                    <a:cubicBezTo>
                      <a:pt x="9174" y="24575"/>
                      <a:pt x="7673" y="24375"/>
                      <a:pt x="6238" y="24508"/>
                    </a:cubicBezTo>
                    <a:cubicBezTo>
                      <a:pt x="4804" y="24642"/>
                      <a:pt x="3203" y="25209"/>
                      <a:pt x="2602" y="26543"/>
                    </a:cubicBezTo>
                    <a:cubicBezTo>
                      <a:pt x="1768" y="28411"/>
                      <a:pt x="3303" y="30446"/>
                      <a:pt x="4804" y="31780"/>
                    </a:cubicBezTo>
                    <a:cubicBezTo>
                      <a:pt x="7839" y="34482"/>
                      <a:pt x="11309" y="36650"/>
                      <a:pt x="15045" y="38185"/>
                    </a:cubicBezTo>
                    <a:cubicBezTo>
                      <a:pt x="16412" y="38718"/>
                      <a:pt x="17813" y="39185"/>
                      <a:pt x="18881" y="40186"/>
                    </a:cubicBezTo>
                    <a:cubicBezTo>
                      <a:pt x="19948" y="41187"/>
                      <a:pt x="20549" y="42855"/>
                      <a:pt x="19848" y="44155"/>
                    </a:cubicBezTo>
                    <a:cubicBezTo>
                      <a:pt x="19309" y="45131"/>
                      <a:pt x="18158" y="45573"/>
                      <a:pt x="17017" y="45573"/>
                    </a:cubicBezTo>
                    <a:cubicBezTo>
                      <a:pt x="16676" y="45573"/>
                      <a:pt x="16335" y="45533"/>
                      <a:pt x="16012" y="45456"/>
                    </a:cubicBezTo>
                    <a:cubicBezTo>
                      <a:pt x="14578" y="45156"/>
                      <a:pt x="13343" y="44322"/>
                      <a:pt x="12009" y="43789"/>
                    </a:cubicBezTo>
                    <a:cubicBezTo>
                      <a:pt x="11010" y="43375"/>
                      <a:pt x="9882" y="43138"/>
                      <a:pt x="8782" y="43138"/>
                    </a:cubicBezTo>
                    <a:cubicBezTo>
                      <a:pt x="7129" y="43138"/>
                      <a:pt x="5539" y="43674"/>
                      <a:pt x="4537" y="44956"/>
                    </a:cubicBezTo>
                    <a:cubicBezTo>
                      <a:pt x="3403" y="46357"/>
                      <a:pt x="3236" y="48359"/>
                      <a:pt x="3737" y="50093"/>
                    </a:cubicBezTo>
                    <a:cubicBezTo>
                      <a:pt x="4204" y="51828"/>
                      <a:pt x="5271" y="53329"/>
                      <a:pt x="6372" y="54763"/>
                    </a:cubicBezTo>
                    <a:cubicBezTo>
                      <a:pt x="10275" y="59667"/>
                      <a:pt x="15345" y="63669"/>
                      <a:pt x="21149" y="65904"/>
                    </a:cubicBezTo>
                    <a:cubicBezTo>
                      <a:pt x="24669" y="67252"/>
                      <a:pt x="28044" y="68054"/>
                      <a:pt x="31463" y="68054"/>
                    </a:cubicBezTo>
                    <a:cubicBezTo>
                      <a:pt x="33714" y="68054"/>
                      <a:pt x="35984" y="67706"/>
                      <a:pt x="38328" y="66938"/>
                    </a:cubicBezTo>
                    <a:cubicBezTo>
                      <a:pt x="48102" y="60601"/>
                      <a:pt x="50670" y="48325"/>
                      <a:pt x="50670" y="37184"/>
                    </a:cubicBezTo>
                    <a:cubicBezTo>
                      <a:pt x="50670" y="35316"/>
                      <a:pt x="50937" y="33381"/>
                      <a:pt x="50136" y="31713"/>
                    </a:cubicBezTo>
                    <a:cubicBezTo>
                      <a:pt x="49474" y="30416"/>
                      <a:pt x="48055" y="29391"/>
                      <a:pt x="46664" y="29391"/>
                    </a:cubicBezTo>
                    <a:cubicBezTo>
                      <a:pt x="46303" y="29391"/>
                      <a:pt x="45944" y="29460"/>
                      <a:pt x="45600" y="29612"/>
                    </a:cubicBezTo>
                    <a:cubicBezTo>
                      <a:pt x="44199" y="30212"/>
                      <a:pt x="43532" y="31780"/>
                      <a:pt x="42698" y="33081"/>
                    </a:cubicBezTo>
                    <a:cubicBezTo>
                      <a:pt x="41630" y="34815"/>
                      <a:pt x="40062" y="36216"/>
                      <a:pt x="38228" y="37117"/>
                    </a:cubicBezTo>
                    <a:cubicBezTo>
                      <a:pt x="37512" y="37455"/>
                      <a:pt x="36701" y="37698"/>
                      <a:pt x="35916" y="37698"/>
                    </a:cubicBezTo>
                    <a:cubicBezTo>
                      <a:pt x="35384" y="37698"/>
                      <a:pt x="34863" y="37587"/>
                      <a:pt x="34392" y="37317"/>
                    </a:cubicBezTo>
                    <a:cubicBezTo>
                      <a:pt x="32824" y="36383"/>
                      <a:pt x="32724" y="34148"/>
                      <a:pt x="32791" y="32314"/>
                    </a:cubicBezTo>
                    <a:lnTo>
                      <a:pt x="33191" y="22006"/>
                    </a:lnTo>
                    <a:cubicBezTo>
                      <a:pt x="33291" y="20138"/>
                      <a:pt x="33358" y="18270"/>
                      <a:pt x="32824" y="16502"/>
                    </a:cubicBezTo>
                    <a:cubicBezTo>
                      <a:pt x="32324" y="14734"/>
                      <a:pt x="31089" y="13067"/>
                      <a:pt x="29355" y="12499"/>
                    </a:cubicBezTo>
                    <a:cubicBezTo>
                      <a:pt x="29027" y="12399"/>
                      <a:pt x="28682" y="12350"/>
                      <a:pt x="28336" y="12350"/>
                    </a:cubicBezTo>
                    <a:cubicBezTo>
                      <a:pt x="26851" y="12350"/>
                      <a:pt x="25337" y="13240"/>
                      <a:pt x="24985" y="14701"/>
                    </a:cubicBezTo>
                    <a:cubicBezTo>
                      <a:pt x="24818" y="15435"/>
                      <a:pt x="24952" y="16202"/>
                      <a:pt x="24852" y="16969"/>
                    </a:cubicBezTo>
                    <a:cubicBezTo>
                      <a:pt x="24785" y="17737"/>
                      <a:pt x="24385" y="18571"/>
                      <a:pt x="23651" y="18771"/>
                    </a:cubicBezTo>
                    <a:cubicBezTo>
                      <a:pt x="23547" y="18799"/>
                      <a:pt x="23444" y="18812"/>
                      <a:pt x="23341" y="18812"/>
                    </a:cubicBezTo>
                    <a:cubicBezTo>
                      <a:pt x="22714" y="18812"/>
                      <a:pt x="22108" y="18329"/>
                      <a:pt x="21649" y="17870"/>
                    </a:cubicBezTo>
                    <a:cubicBezTo>
                      <a:pt x="19815" y="15935"/>
                      <a:pt x="18614" y="13467"/>
                      <a:pt x="17480" y="11065"/>
                    </a:cubicBezTo>
                    <a:cubicBezTo>
                      <a:pt x="16379" y="8630"/>
                      <a:pt x="15278" y="6128"/>
                      <a:pt x="13610" y="4060"/>
                    </a:cubicBezTo>
                    <a:cubicBezTo>
                      <a:pt x="11942" y="1959"/>
                      <a:pt x="9607" y="257"/>
                      <a:pt x="6972" y="24"/>
                    </a:cubicBezTo>
                    <a:cubicBezTo>
                      <a:pt x="6796" y="8"/>
                      <a:pt x="6618" y="1"/>
                      <a:pt x="644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280;p66">
                <a:extLst>
                  <a:ext uri="{FF2B5EF4-FFF2-40B4-BE49-F238E27FC236}">
                    <a16:creationId xmlns:a16="http://schemas.microsoft.com/office/drawing/2014/main" id="{BB9347C5-A1E6-0DA5-C798-D69ACA99D5AA}"/>
                  </a:ext>
                </a:extLst>
              </p:cNvPr>
              <p:cNvSpPr/>
              <p:nvPr/>
            </p:nvSpPr>
            <p:spPr>
              <a:xfrm>
                <a:off x="78103" y="3610572"/>
                <a:ext cx="764787" cy="1491786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65848" extrusionOk="0">
                    <a:moveTo>
                      <a:pt x="0" y="1"/>
                    </a:moveTo>
                    <a:cubicBezTo>
                      <a:pt x="67" y="67"/>
                      <a:pt x="134" y="101"/>
                      <a:pt x="200" y="167"/>
                    </a:cubicBezTo>
                    <a:lnTo>
                      <a:pt x="734" y="668"/>
                    </a:lnTo>
                    <a:cubicBezTo>
                      <a:pt x="1201" y="1135"/>
                      <a:pt x="1868" y="1769"/>
                      <a:pt x="2736" y="2636"/>
                    </a:cubicBezTo>
                    <a:cubicBezTo>
                      <a:pt x="5204" y="5071"/>
                      <a:pt x="7472" y="7706"/>
                      <a:pt x="9540" y="10475"/>
                    </a:cubicBezTo>
                    <a:cubicBezTo>
                      <a:pt x="10841" y="12243"/>
                      <a:pt x="12209" y="14244"/>
                      <a:pt x="13643" y="16379"/>
                    </a:cubicBezTo>
                    <a:cubicBezTo>
                      <a:pt x="15044" y="18514"/>
                      <a:pt x="16545" y="20882"/>
                      <a:pt x="18047" y="23351"/>
                    </a:cubicBezTo>
                    <a:cubicBezTo>
                      <a:pt x="19614" y="25953"/>
                      <a:pt x="21049" y="28654"/>
                      <a:pt x="22316" y="31390"/>
                    </a:cubicBezTo>
                    <a:cubicBezTo>
                      <a:pt x="22983" y="32824"/>
                      <a:pt x="23584" y="34325"/>
                      <a:pt x="24184" y="35860"/>
                    </a:cubicBezTo>
                    <a:lnTo>
                      <a:pt x="25986" y="40496"/>
                    </a:lnTo>
                    <a:cubicBezTo>
                      <a:pt x="28287" y="46367"/>
                      <a:pt x="30289" y="52371"/>
                      <a:pt x="31956" y="58476"/>
                    </a:cubicBezTo>
                    <a:cubicBezTo>
                      <a:pt x="33424" y="64113"/>
                      <a:pt x="33224" y="61445"/>
                      <a:pt x="33524" y="65848"/>
                    </a:cubicBezTo>
                    <a:lnTo>
                      <a:pt x="33758" y="65848"/>
                    </a:lnTo>
                    <a:cubicBezTo>
                      <a:pt x="33524" y="61411"/>
                      <a:pt x="33724" y="64080"/>
                      <a:pt x="32257" y="58409"/>
                    </a:cubicBezTo>
                    <a:cubicBezTo>
                      <a:pt x="30622" y="52271"/>
                      <a:pt x="28621" y="46267"/>
                      <a:pt x="26319" y="40396"/>
                    </a:cubicBezTo>
                    <a:cubicBezTo>
                      <a:pt x="25685" y="38828"/>
                      <a:pt x="25085" y="37261"/>
                      <a:pt x="24484" y="35726"/>
                    </a:cubicBezTo>
                    <a:cubicBezTo>
                      <a:pt x="23884" y="34225"/>
                      <a:pt x="23317" y="32691"/>
                      <a:pt x="22650" y="31256"/>
                    </a:cubicBezTo>
                    <a:cubicBezTo>
                      <a:pt x="21349" y="28488"/>
                      <a:pt x="19915" y="25786"/>
                      <a:pt x="18313" y="23184"/>
                    </a:cubicBezTo>
                    <a:cubicBezTo>
                      <a:pt x="16812" y="20682"/>
                      <a:pt x="15311" y="18380"/>
                      <a:pt x="13877" y="16212"/>
                    </a:cubicBezTo>
                    <a:cubicBezTo>
                      <a:pt x="12443" y="14077"/>
                      <a:pt x="11075" y="12076"/>
                      <a:pt x="9741" y="10341"/>
                    </a:cubicBezTo>
                    <a:cubicBezTo>
                      <a:pt x="7639" y="7573"/>
                      <a:pt x="5337" y="4971"/>
                      <a:pt x="2836" y="2536"/>
                    </a:cubicBezTo>
                    <a:cubicBezTo>
                      <a:pt x="1968" y="1702"/>
                      <a:pt x="1268" y="1068"/>
                      <a:pt x="768" y="634"/>
                    </a:cubicBezTo>
                    <a:lnTo>
                      <a:pt x="200" y="134"/>
                    </a:lnTo>
                    <a:cubicBezTo>
                      <a:pt x="134" y="67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81;p66">
                <a:extLst>
                  <a:ext uri="{FF2B5EF4-FFF2-40B4-BE49-F238E27FC236}">
                    <a16:creationId xmlns:a16="http://schemas.microsoft.com/office/drawing/2014/main" id="{199670C1-F9D9-3179-B01A-458CA23F97DC}"/>
                  </a:ext>
                </a:extLst>
              </p:cNvPr>
              <p:cNvSpPr/>
              <p:nvPr/>
            </p:nvSpPr>
            <p:spPr>
              <a:xfrm>
                <a:off x="588203" y="3859958"/>
                <a:ext cx="77095" cy="457971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0215" extrusionOk="0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3303" y="234"/>
                      <a:pt x="3203" y="501"/>
                      <a:pt x="3136" y="768"/>
                    </a:cubicBezTo>
                    <a:cubicBezTo>
                      <a:pt x="3003" y="1268"/>
                      <a:pt x="2836" y="2002"/>
                      <a:pt x="2602" y="2903"/>
                    </a:cubicBezTo>
                    <a:cubicBezTo>
                      <a:pt x="2202" y="4704"/>
                      <a:pt x="1768" y="7239"/>
                      <a:pt x="1368" y="10041"/>
                    </a:cubicBezTo>
                    <a:cubicBezTo>
                      <a:pt x="934" y="12843"/>
                      <a:pt x="668" y="15311"/>
                      <a:pt x="401" y="17246"/>
                    </a:cubicBezTo>
                    <a:cubicBezTo>
                      <a:pt x="267" y="18080"/>
                      <a:pt x="167" y="18814"/>
                      <a:pt x="67" y="19414"/>
                    </a:cubicBezTo>
                    <a:cubicBezTo>
                      <a:pt x="34" y="19681"/>
                      <a:pt x="0" y="19948"/>
                      <a:pt x="34" y="20215"/>
                    </a:cubicBezTo>
                    <a:cubicBezTo>
                      <a:pt x="134" y="19948"/>
                      <a:pt x="201" y="19715"/>
                      <a:pt x="234" y="19448"/>
                    </a:cubicBezTo>
                    <a:cubicBezTo>
                      <a:pt x="367" y="18914"/>
                      <a:pt x="501" y="18180"/>
                      <a:pt x="668" y="17280"/>
                    </a:cubicBezTo>
                    <a:cubicBezTo>
                      <a:pt x="968" y="15445"/>
                      <a:pt x="1335" y="12910"/>
                      <a:pt x="1735" y="10108"/>
                    </a:cubicBezTo>
                    <a:cubicBezTo>
                      <a:pt x="2102" y="7306"/>
                      <a:pt x="2502" y="4771"/>
                      <a:pt x="2869" y="2969"/>
                    </a:cubicBezTo>
                    <a:cubicBezTo>
                      <a:pt x="3036" y="2035"/>
                      <a:pt x="3169" y="1301"/>
                      <a:pt x="3269" y="801"/>
                    </a:cubicBezTo>
                    <a:cubicBezTo>
                      <a:pt x="3336" y="534"/>
                      <a:pt x="3403" y="267"/>
                      <a:pt x="34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82;p66">
                <a:extLst>
                  <a:ext uri="{FF2B5EF4-FFF2-40B4-BE49-F238E27FC236}">
                    <a16:creationId xmlns:a16="http://schemas.microsoft.com/office/drawing/2014/main" id="{27137135-6724-10B6-311E-729475D0A2C1}"/>
                  </a:ext>
                </a:extLst>
              </p:cNvPr>
              <p:cNvSpPr/>
              <p:nvPr/>
            </p:nvSpPr>
            <p:spPr>
              <a:xfrm>
                <a:off x="54677" y="4198696"/>
                <a:ext cx="534296" cy="119233"/>
              </a:xfrm>
              <a:custGeom>
                <a:avLst/>
                <a:gdLst/>
                <a:ahLst/>
                <a:cxnLst/>
                <a:rect l="l" t="t" r="r" b="b"/>
                <a:pathLst>
                  <a:path w="23584" h="5263" extrusionOk="0">
                    <a:moveTo>
                      <a:pt x="484" y="1"/>
                    </a:moveTo>
                    <a:cubicBezTo>
                      <a:pt x="325" y="1"/>
                      <a:pt x="167" y="9"/>
                      <a:pt x="0" y="26"/>
                    </a:cubicBezTo>
                    <a:cubicBezTo>
                      <a:pt x="300" y="93"/>
                      <a:pt x="634" y="159"/>
                      <a:pt x="934" y="159"/>
                    </a:cubicBezTo>
                    <a:cubicBezTo>
                      <a:pt x="1568" y="259"/>
                      <a:pt x="2435" y="359"/>
                      <a:pt x="3503" y="526"/>
                    </a:cubicBezTo>
                    <a:cubicBezTo>
                      <a:pt x="5671" y="826"/>
                      <a:pt x="8673" y="1360"/>
                      <a:pt x="11909" y="2094"/>
                    </a:cubicBezTo>
                    <a:cubicBezTo>
                      <a:pt x="15178" y="2828"/>
                      <a:pt x="18080" y="3595"/>
                      <a:pt x="20181" y="4229"/>
                    </a:cubicBezTo>
                    <a:cubicBezTo>
                      <a:pt x="21249" y="4562"/>
                      <a:pt x="22083" y="4829"/>
                      <a:pt x="22650" y="4996"/>
                    </a:cubicBezTo>
                    <a:cubicBezTo>
                      <a:pt x="22950" y="5130"/>
                      <a:pt x="23250" y="5196"/>
                      <a:pt x="23584" y="5263"/>
                    </a:cubicBezTo>
                    <a:cubicBezTo>
                      <a:pt x="23317" y="5096"/>
                      <a:pt x="23017" y="4996"/>
                      <a:pt x="22716" y="4896"/>
                    </a:cubicBezTo>
                    <a:cubicBezTo>
                      <a:pt x="22116" y="4663"/>
                      <a:pt x="21282" y="4362"/>
                      <a:pt x="20248" y="3995"/>
                    </a:cubicBezTo>
                    <a:cubicBezTo>
                      <a:pt x="18180" y="3328"/>
                      <a:pt x="15244" y="2494"/>
                      <a:pt x="11975" y="1760"/>
                    </a:cubicBezTo>
                    <a:cubicBezTo>
                      <a:pt x="9207" y="1093"/>
                      <a:pt x="6371" y="626"/>
                      <a:pt x="3536" y="259"/>
                    </a:cubicBezTo>
                    <a:cubicBezTo>
                      <a:pt x="2469" y="126"/>
                      <a:pt x="1568" y="59"/>
                      <a:pt x="968" y="26"/>
                    </a:cubicBezTo>
                    <a:cubicBezTo>
                      <a:pt x="801" y="9"/>
                      <a:pt x="642" y="1"/>
                      <a:pt x="48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83;p66">
                <a:extLst>
                  <a:ext uri="{FF2B5EF4-FFF2-40B4-BE49-F238E27FC236}">
                    <a16:creationId xmlns:a16="http://schemas.microsoft.com/office/drawing/2014/main" id="{0CE5B4E0-88EF-6FB0-BB73-F6AD978ACD23}"/>
                  </a:ext>
                </a:extLst>
              </p:cNvPr>
              <p:cNvSpPr/>
              <p:nvPr/>
            </p:nvSpPr>
            <p:spPr>
              <a:xfrm>
                <a:off x="802813" y="4246135"/>
                <a:ext cx="293246" cy="677135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29889" extrusionOk="0">
                    <a:moveTo>
                      <a:pt x="12943" y="0"/>
                    </a:moveTo>
                    <a:lnTo>
                      <a:pt x="12943" y="0"/>
                    </a:lnTo>
                    <a:cubicBezTo>
                      <a:pt x="12877" y="100"/>
                      <a:pt x="12843" y="200"/>
                      <a:pt x="12777" y="300"/>
                    </a:cubicBezTo>
                    <a:lnTo>
                      <a:pt x="12376" y="1134"/>
                    </a:lnTo>
                    <a:cubicBezTo>
                      <a:pt x="11976" y="1868"/>
                      <a:pt x="11476" y="2935"/>
                      <a:pt x="10842" y="4270"/>
                    </a:cubicBezTo>
                    <a:cubicBezTo>
                      <a:pt x="9608" y="6972"/>
                      <a:pt x="8040" y="10708"/>
                      <a:pt x="6339" y="14877"/>
                    </a:cubicBezTo>
                    <a:cubicBezTo>
                      <a:pt x="4637" y="19047"/>
                      <a:pt x="3070" y="22816"/>
                      <a:pt x="1902" y="25518"/>
                    </a:cubicBezTo>
                    <a:cubicBezTo>
                      <a:pt x="1302" y="26819"/>
                      <a:pt x="835" y="27920"/>
                      <a:pt x="468" y="28721"/>
                    </a:cubicBezTo>
                    <a:lnTo>
                      <a:pt x="101" y="29588"/>
                    </a:lnTo>
                    <a:cubicBezTo>
                      <a:pt x="68" y="29688"/>
                      <a:pt x="34" y="29788"/>
                      <a:pt x="1" y="29888"/>
                    </a:cubicBezTo>
                    <a:cubicBezTo>
                      <a:pt x="68" y="29788"/>
                      <a:pt x="134" y="29721"/>
                      <a:pt x="168" y="29621"/>
                    </a:cubicBezTo>
                    <a:lnTo>
                      <a:pt x="601" y="28787"/>
                    </a:lnTo>
                    <a:cubicBezTo>
                      <a:pt x="968" y="28053"/>
                      <a:pt x="1469" y="26953"/>
                      <a:pt x="2102" y="25618"/>
                    </a:cubicBezTo>
                    <a:cubicBezTo>
                      <a:pt x="3337" y="22950"/>
                      <a:pt x="4938" y="19180"/>
                      <a:pt x="6606" y="15011"/>
                    </a:cubicBezTo>
                    <a:cubicBezTo>
                      <a:pt x="8307" y="10841"/>
                      <a:pt x="9875" y="7105"/>
                      <a:pt x="11042" y="4370"/>
                    </a:cubicBezTo>
                    <a:cubicBezTo>
                      <a:pt x="11642" y="3069"/>
                      <a:pt x="12109" y="2001"/>
                      <a:pt x="12476" y="1201"/>
                    </a:cubicBezTo>
                    <a:cubicBezTo>
                      <a:pt x="12610" y="834"/>
                      <a:pt x="12743" y="567"/>
                      <a:pt x="12843" y="334"/>
                    </a:cubicBezTo>
                    <a:cubicBezTo>
                      <a:pt x="12910" y="234"/>
                      <a:pt x="12943" y="100"/>
                      <a:pt x="1294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84;p66">
                <a:extLst>
                  <a:ext uri="{FF2B5EF4-FFF2-40B4-BE49-F238E27FC236}">
                    <a16:creationId xmlns:a16="http://schemas.microsoft.com/office/drawing/2014/main" id="{4A750D62-82D7-F82A-6201-4C65CECE1094}"/>
                  </a:ext>
                </a:extLst>
              </p:cNvPr>
              <p:cNvSpPr/>
              <p:nvPr/>
            </p:nvSpPr>
            <p:spPr>
              <a:xfrm>
                <a:off x="96227" y="4668560"/>
                <a:ext cx="706609" cy="254710"/>
              </a:xfrm>
              <a:custGeom>
                <a:avLst/>
                <a:gdLst/>
                <a:ahLst/>
                <a:cxnLst/>
                <a:rect l="l" t="t" r="r" b="b"/>
                <a:pathLst>
                  <a:path w="31190" h="1124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67"/>
                      <a:pt x="201" y="134"/>
                      <a:pt x="301" y="134"/>
                    </a:cubicBezTo>
                    <a:lnTo>
                      <a:pt x="1235" y="501"/>
                    </a:lnTo>
                    <a:lnTo>
                      <a:pt x="4537" y="1702"/>
                    </a:lnTo>
                    <a:cubicBezTo>
                      <a:pt x="7373" y="2703"/>
                      <a:pt x="11242" y="4170"/>
                      <a:pt x="15545" y="5772"/>
                    </a:cubicBezTo>
                    <a:cubicBezTo>
                      <a:pt x="19815" y="7406"/>
                      <a:pt x="23718" y="8807"/>
                      <a:pt x="26553" y="9774"/>
                    </a:cubicBezTo>
                    <a:cubicBezTo>
                      <a:pt x="27988" y="10275"/>
                      <a:pt x="29122" y="10642"/>
                      <a:pt x="29922" y="10875"/>
                    </a:cubicBezTo>
                    <a:lnTo>
                      <a:pt x="30856" y="11175"/>
                    </a:lnTo>
                    <a:cubicBezTo>
                      <a:pt x="30956" y="11209"/>
                      <a:pt x="31056" y="11242"/>
                      <a:pt x="31190" y="11242"/>
                    </a:cubicBezTo>
                    <a:cubicBezTo>
                      <a:pt x="31090" y="11175"/>
                      <a:pt x="30990" y="11142"/>
                      <a:pt x="30890" y="11109"/>
                    </a:cubicBezTo>
                    <a:lnTo>
                      <a:pt x="29956" y="10775"/>
                    </a:lnTo>
                    <a:lnTo>
                      <a:pt x="26620" y="9574"/>
                    </a:lnTo>
                    <a:cubicBezTo>
                      <a:pt x="23818" y="8540"/>
                      <a:pt x="19948" y="7072"/>
                      <a:pt x="15645" y="5471"/>
                    </a:cubicBezTo>
                    <a:cubicBezTo>
                      <a:pt x="11376" y="3837"/>
                      <a:pt x="7473" y="2436"/>
                      <a:pt x="4638" y="1468"/>
                    </a:cubicBezTo>
                    <a:cubicBezTo>
                      <a:pt x="3203" y="968"/>
                      <a:pt x="2069" y="601"/>
                      <a:pt x="1268" y="368"/>
                    </a:cubicBezTo>
                    <a:lnTo>
                      <a:pt x="334" y="101"/>
                    </a:lnTo>
                    <a:cubicBezTo>
                      <a:pt x="234" y="34"/>
                      <a:pt x="134" y="34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85;p66">
                <a:extLst>
                  <a:ext uri="{FF2B5EF4-FFF2-40B4-BE49-F238E27FC236}">
                    <a16:creationId xmlns:a16="http://schemas.microsoft.com/office/drawing/2014/main" id="{F21606F0-0733-8CBB-7569-CA29984A585B}"/>
                  </a:ext>
                </a:extLst>
              </p:cNvPr>
              <p:cNvSpPr/>
              <p:nvPr/>
            </p:nvSpPr>
            <p:spPr>
              <a:xfrm>
                <a:off x="1482192" y="2957881"/>
                <a:ext cx="1316097" cy="2152791"/>
              </a:xfrm>
              <a:custGeom>
                <a:avLst/>
                <a:gdLst/>
                <a:ahLst/>
                <a:cxnLst/>
                <a:rect l="l" t="t" r="r" b="b"/>
                <a:pathLst>
                  <a:path w="58093" h="95025" extrusionOk="0">
                    <a:moveTo>
                      <a:pt x="51313" y="0"/>
                    </a:moveTo>
                    <a:cubicBezTo>
                      <a:pt x="49517" y="0"/>
                      <a:pt x="46120" y="1270"/>
                      <a:pt x="42898" y="9463"/>
                    </a:cubicBezTo>
                    <a:cubicBezTo>
                      <a:pt x="38262" y="21305"/>
                      <a:pt x="36727" y="28043"/>
                      <a:pt x="36727" y="28043"/>
                    </a:cubicBezTo>
                    <a:cubicBezTo>
                      <a:pt x="36727" y="28043"/>
                      <a:pt x="35925" y="29586"/>
                      <a:pt x="34724" y="29586"/>
                    </a:cubicBezTo>
                    <a:cubicBezTo>
                      <a:pt x="34396" y="29586"/>
                      <a:pt x="34038" y="29471"/>
                      <a:pt x="33658" y="29178"/>
                    </a:cubicBezTo>
                    <a:cubicBezTo>
                      <a:pt x="32086" y="27961"/>
                      <a:pt x="29801" y="24503"/>
                      <a:pt x="27415" y="24503"/>
                    </a:cubicBezTo>
                    <a:cubicBezTo>
                      <a:pt x="27118" y="24503"/>
                      <a:pt x="26819" y="24556"/>
                      <a:pt x="26520" y="24674"/>
                    </a:cubicBezTo>
                    <a:cubicBezTo>
                      <a:pt x="23751" y="25775"/>
                      <a:pt x="23117" y="29077"/>
                      <a:pt x="24118" y="33714"/>
                    </a:cubicBezTo>
                    <a:cubicBezTo>
                      <a:pt x="25119" y="38384"/>
                      <a:pt x="26953" y="48625"/>
                      <a:pt x="27120" y="49559"/>
                    </a:cubicBezTo>
                    <a:cubicBezTo>
                      <a:pt x="27253" y="50304"/>
                      <a:pt x="27025" y="51348"/>
                      <a:pt x="26232" y="51348"/>
                    </a:cubicBezTo>
                    <a:cubicBezTo>
                      <a:pt x="26031" y="51348"/>
                      <a:pt x="25795" y="51281"/>
                      <a:pt x="25519" y="51127"/>
                    </a:cubicBezTo>
                    <a:cubicBezTo>
                      <a:pt x="24467" y="50548"/>
                      <a:pt x="19168" y="45784"/>
                      <a:pt x="15353" y="45784"/>
                    </a:cubicBezTo>
                    <a:cubicBezTo>
                      <a:pt x="14328" y="45784"/>
                      <a:pt x="13410" y="46128"/>
                      <a:pt x="12710" y="46990"/>
                    </a:cubicBezTo>
                    <a:cubicBezTo>
                      <a:pt x="9408" y="51093"/>
                      <a:pt x="14344" y="63569"/>
                      <a:pt x="14845" y="64936"/>
                    </a:cubicBezTo>
                    <a:cubicBezTo>
                      <a:pt x="15379" y="66304"/>
                      <a:pt x="15145" y="66938"/>
                      <a:pt x="14511" y="67338"/>
                    </a:cubicBezTo>
                    <a:cubicBezTo>
                      <a:pt x="14466" y="67369"/>
                      <a:pt x="14412" y="67384"/>
                      <a:pt x="14349" y="67384"/>
                    </a:cubicBezTo>
                    <a:cubicBezTo>
                      <a:pt x="13524" y="67384"/>
                      <a:pt x="11206" y="64859"/>
                      <a:pt x="8974" y="62968"/>
                    </a:cubicBezTo>
                    <a:cubicBezTo>
                      <a:pt x="7389" y="61626"/>
                      <a:pt x="5485" y="60341"/>
                      <a:pt x="3875" y="60341"/>
                    </a:cubicBezTo>
                    <a:cubicBezTo>
                      <a:pt x="3045" y="60341"/>
                      <a:pt x="2292" y="60683"/>
                      <a:pt x="1702" y="61534"/>
                    </a:cubicBezTo>
                    <a:cubicBezTo>
                      <a:pt x="1" y="64069"/>
                      <a:pt x="334" y="73743"/>
                      <a:pt x="11042" y="88520"/>
                    </a:cubicBezTo>
                    <a:lnTo>
                      <a:pt x="16479" y="95025"/>
                    </a:lnTo>
                    <a:lnTo>
                      <a:pt x="24852" y="93724"/>
                    </a:lnTo>
                    <a:cubicBezTo>
                      <a:pt x="42698" y="89854"/>
                      <a:pt x="49369" y="82816"/>
                      <a:pt x="49770" y="79814"/>
                    </a:cubicBezTo>
                    <a:cubicBezTo>
                      <a:pt x="50170" y="76778"/>
                      <a:pt x="46567" y="76145"/>
                      <a:pt x="43399" y="76044"/>
                    </a:cubicBezTo>
                    <a:cubicBezTo>
                      <a:pt x="43137" y="76039"/>
                      <a:pt x="42872" y="76037"/>
                      <a:pt x="42605" y="76037"/>
                    </a:cubicBezTo>
                    <a:cubicBezTo>
                      <a:pt x="41271" y="76037"/>
                      <a:pt x="39897" y="76094"/>
                      <a:pt x="38779" y="76094"/>
                    </a:cubicBezTo>
                    <a:cubicBezTo>
                      <a:pt x="37436" y="76094"/>
                      <a:pt x="36460" y="76011"/>
                      <a:pt x="36360" y="75644"/>
                    </a:cubicBezTo>
                    <a:cubicBezTo>
                      <a:pt x="36160" y="74910"/>
                      <a:pt x="36427" y="74276"/>
                      <a:pt x="37728" y="73609"/>
                    </a:cubicBezTo>
                    <a:cubicBezTo>
                      <a:pt x="38995" y="72909"/>
                      <a:pt x="51004" y="66905"/>
                      <a:pt x="51271" y="61667"/>
                    </a:cubicBezTo>
                    <a:cubicBezTo>
                      <a:pt x="51504" y="56397"/>
                      <a:pt x="40463" y="56530"/>
                      <a:pt x="38929" y="56197"/>
                    </a:cubicBezTo>
                    <a:cubicBezTo>
                      <a:pt x="37428" y="55863"/>
                      <a:pt x="38061" y="54529"/>
                      <a:pt x="38795" y="53962"/>
                    </a:cubicBezTo>
                    <a:cubicBezTo>
                      <a:pt x="39529" y="53395"/>
                      <a:pt x="47735" y="46957"/>
                      <a:pt x="51571" y="44155"/>
                    </a:cubicBezTo>
                    <a:cubicBezTo>
                      <a:pt x="55440" y="41353"/>
                      <a:pt x="57142" y="38484"/>
                      <a:pt x="55807" y="35816"/>
                    </a:cubicBezTo>
                    <a:cubicBezTo>
                      <a:pt x="55143" y="34504"/>
                      <a:pt x="53575" y="34202"/>
                      <a:pt x="51901" y="34202"/>
                    </a:cubicBezTo>
                    <a:cubicBezTo>
                      <a:pt x="50465" y="34202"/>
                      <a:pt x="48952" y="34425"/>
                      <a:pt x="47865" y="34425"/>
                    </a:cubicBezTo>
                    <a:cubicBezTo>
                      <a:pt x="47738" y="34425"/>
                      <a:pt x="47616" y="34421"/>
                      <a:pt x="47501" y="34415"/>
                    </a:cubicBezTo>
                    <a:cubicBezTo>
                      <a:pt x="45233" y="34281"/>
                      <a:pt x="45967" y="31546"/>
                      <a:pt x="45967" y="31546"/>
                    </a:cubicBezTo>
                    <a:cubicBezTo>
                      <a:pt x="45967" y="31546"/>
                      <a:pt x="49303" y="25475"/>
                      <a:pt x="53739" y="13533"/>
                    </a:cubicBezTo>
                    <a:cubicBezTo>
                      <a:pt x="58092" y="1728"/>
                      <a:pt x="52600" y="256"/>
                      <a:pt x="52474" y="224"/>
                    </a:cubicBezTo>
                    <a:lnTo>
                      <a:pt x="52474" y="224"/>
                    </a:lnTo>
                    <a:lnTo>
                      <a:pt x="52605" y="257"/>
                    </a:lnTo>
                    <a:cubicBezTo>
                      <a:pt x="52605" y="257"/>
                      <a:pt x="52121" y="0"/>
                      <a:pt x="513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86;p66">
                <a:extLst>
                  <a:ext uri="{FF2B5EF4-FFF2-40B4-BE49-F238E27FC236}">
                    <a16:creationId xmlns:a16="http://schemas.microsoft.com/office/drawing/2014/main" id="{C675BF0E-EFE2-F813-43E4-FF37BC40DD7F}"/>
                  </a:ext>
                </a:extLst>
              </p:cNvPr>
              <p:cNvSpPr/>
              <p:nvPr/>
            </p:nvSpPr>
            <p:spPr>
              <a:xfrm>
                <a:off x="1859307" y="3202487"/>
                <a:ext cx="718685" cy="1868131"/>
              </a:xfrm>
              <a:custGeom>
                <a:avLst/>
                <a:gdLst/>
                <a:ahLst/>
                <a:cxnLst/>
                <a:rect l="l" t="t" r="r" b="b"/>
                <a:pathLst>
                  <a:path w="31723" h="82460" extrusionOk="0">
                    <a:moveTo>
                      <a:pt x="31723" y="1"/>
                    </a:moveTo>
                    <a:lnTo>
                      <a:pt x="31723" y="1"/>
                    </a:lnTo>
                    <a:cubicBezTo>
                      <a:pt x="31723" y="1"/>
                      <a:pt x="31656" y="67"/>
                      <a:pt x="31589" y="234"/>
                    </a:cubicBezTo>
                    <a:lnTo>
                      <a:pt x="31322" y="968"/>
                    </a:lnTo>
                    <a:lnTo>
                      <a:pt x="30255" y="3803"/>
                    </a:lnTo>
                    <a:lnTo>
                      <a:pt x="26319" y="14144"/>
                    </a:lnTo>
                    <a:cubicBezTo>
                      <a:pt x="22983" y="22884"/>
                      <a:pt x="18313" y="34926"/>
                      <a:pt x="13143" y="48235"/>
                    </a:cubicBezTo>
                    <a:cubicBezTo>
                      <a:pt x="7939" y="61578"/>
                      <a:pt x="3302" y="73620"/>
                      <a:pt x="0" y="82393"/>
                    </a:cubicBezTo>
                    <a:lnTo>
                      <a:pt x="200" y="82460"/>
                    </a:lnTo>
                    <a:cubicBezTo>
                      <a:pt x="3536" y="73720"/>
                      <a:pt x="8173" y="61645"/>
                      <a:pt x="13376" y="48335"/>
                    </a:cubicBezTo>
                    <a:cubicBezTo>
                      <a:pt x="18547" y="35026"/>
                      <a:pt x="23183" y="22984"/>
                      <a:pt x="26486" y="14211"/>
                    </a:cubicBezTo>
                    <a:cubicBezTo>
                      <a:pt x="28120" y="9841"/>
                      <a:pt x="29454" y="6272"/>
                      <a:pt x="30355" y="3837"/>
                    </a:cubicBezTo>
                    <a:lnTo>
                      <a:pt x="31356" y="1001"/>
                    </a:lnTo>
                    <a:lnTo>
                      <a:pt x="31623" y="268"/>
                    </a:lnTo>
                    <a:cubicBezTo>
                      <a:pt x="31723" y="101"/>
                      <a:pt x="31723" y="1"/>
                      <a:pt x="3172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87;p66">
                <a:extLst>
                  <a:ext uri="{FF2B5EF4-FFF2-40B4-BE49-F238E27FC236}">
                    <a16:creationId xmlns:a16="http://schemas.microsoft.com/office/drawing/2014/main" id="{2C10083E-5A69-4A66-708A-D6A820A87C57}"/>
                  </a:ext>
                </a:extLst>
              </p:cNvPr>
              <p:cNvSpPr/>
              <p:nvPr/>
            </p:nvSpPr>
            <p:spPr>
              <a:xfrm>
                <a:off x="2160822" y="3650626"/>
                <a:ext cx="119437" cy="331782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14645" extrusionOk="0">
                    <a:moveTo>
                      <a:pt x="1" y="1"/>
                    </a:moveTo>
                    <a:cubicBezTo>
                      <a:pt x="34" y="201"/>
                      <a:pt x="101" y="401"/>
                      <a:pt x="167" y="601"/>
                    </a:cubicBezTo>
                    <a:lnTo>
                      <a:pt x="734" y="2169"/>
                    </a:lnTo>
                    <a:lnTo>
                      <a:pt x="2536" y="7372"/>
                    </a:lnTo>
                    <a:cubicBezTo>
                      <a:pt x="3236" y="9374"/>
                      <a:pt x="3870" y="11209"/>
                      <a:pt x="4370" y="12543"/>
                    </a:cubicBezTo>
                    <a:cubicBezTo>
                      <a:pt x="4604" y="13210"/>
                      <a:pt x="4837" y="13710"/>
                      <a:pt x="5004" y="14077"/>
                    </a:cubicBezTo>
                    <a:cubicBezTo>
                      <a:pt x="5071" y="14277"/>
                      <a:pt x="5138" y="14444"/>
                      <a:pt x="5271" y="14644"/>
                    </a:cubicBezTo>
                    <a:cubicBezTo>
                      <a:pt x="5238" y="14444"/>
                      <a:pt x="5171" y="14244"/>
                      <a:pt x="5071" y="14044"/>
                    </a:cubicBezTo>
                    <a:lnTo>
                      <a:pt x="4537" y="12476"/>
                    </a:lnTo>
                    <a:cubicBezTo>
                      <a:pt x="4070" y="11075"/>
                      <a:pt x="3470" y="9307"/>
                      <a:pt x="2769" y="7272"/>
                    </a:cubicBezTo>
                    <a:cubicBezTo>
                      <a:pt x="2069" y="5238"/>
                      <a:pt x="1435" y="3403"/>
                      <a:pt x="901" y="2102"/>
                    </a:cubicBezTo>
                    <a:cubicBezTo>
                      <a:pt x="634" y="1435"/>
                      <a:pt x="434" y="935"/>
                      <a:pt x="267" y="568"/>
                    </a:cubicBezTo>
                    <a:cubicBezTo>
                      <a:pt x="201" y="367"/>
                      <a:pt x="101" y="2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88;p66">
                <a:extLst>
                  <a:ext uri="{FF2B5EF4-FFF2-40B4-BE49-F238E27FC236}">
                    <a16:creationId xmlns:a16="http://schemas.microsoft.com/office/drawing/2014/main" id="{A1ED7A9C-9C27-815E-67FB-38ECA7D53238}"/>
                  </a:ext>
                </a:extLst>
              </p:cNvPr>
              <p:cNvSpPr/>
              <p:nvPr/>
            </p:nvSpPr>
            <p:spPr>
              <a:xfrm>
                <a:off x="2297613" y="3834222"/>
                <a:ext cx="378633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6610" extrusionOk="0">
                    <a:moveTo>
                      <a:pt x="16671" y="0"/>
                    </a:moveTo>
                    <a:cubicBezTo>
                      <a:pt x="16476" y="0"/>
                      <a:pt x="12774" y="1410"/>
                      <a:pt x="8306" y="3171"/>
                    </a:cubicBezTo>
                    <a:cubicBezTo>
                      <a:pt x="3703" y="5006"/>
                      <a:pt x="0" y="6540"/>
                      <a:pt x="0" y="6607"/>
                    </a:cubicBezTo>
                    <a:cubicBezTo>
                      <a:pt x="1" y="6609"/>
                      <a:pt x="4" y="6609"/>
                      <a:pt x="8" y="6609"/>
                    </a:cubicBezTo>
                    <a:cubicBezTo>
                      <a:pt x="203" y="6609"/>
                      <a:pt x="3905" y="5198"/>
                      <a:pt x="8373" y="3405"/>
                    </a:cubicBezTo>
                    <a:cubicBezTo>
                      <a:pt x="12976" y="1604"/>
                      <a:pt x="16712" y="69"/>
                      <a:pt x="16679" y="2"/>
                    </a:cubicBezTo>
                    <a:cubicBezTo>
                      <a:pt x="16678" y="1"/>
                      <a:pt x="16675" y="0"/>
                      <a:pt x="1667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89;p66">
                <a:extLst>
                  <a:ext uri="{FF2B5EF4-FFF2-40B4-BE49-F238E27FC236}">
                    <a16:creationId xmlns:a16="http://schemas.microsoft.com/office/drawing/2014/main" id="{AB670A92-A206-45FB-5A97-832C5D96DE14}"/>
                  </a:ext>
                </a:extLst>
              </p:cNvPr>
              <p:cNvSpPr/>
              <p:nvPr/>
            </p:nvSpPr>
            <p:spPr>
              <a:xfrm>
                <a:off x="2097343" y="4390470"/>
                <a:ext cx="355208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15679" h="2161" extrusionOk="0">
                    <a:moveTo>
                      <a:pt x="15678" y="0"/>
                    </a:moveTo>
                    <a:cubicBezTo>
                      <a:pt x="15478" y="0"/>
                      <a:pt x="15245" y="0"/>
                      <a:pt x="15045" y="67"/>
                    </a:cubicBezTo>
                    <a:lnTo>
                      <a:pt x="13377" y="367"/>
                    </a:lnTo>
                    <a:cubicBezTo>
                      <a:pt x="11976" y="634"/>
                      <a:pt x="10008" y="934"/>
                      <a:pt x="7873" y="1234"/>
                    </a:cubicBezTo>
                    <a:cubicBezTo>
                      <a:pt x="5705" y="1535"/>
                      <a:pt x="3737" y="1735"/>
                      <a:pt x="2302" y="1868"/>
                    </a:cubicBezTo>
                    <a:lnTo>
                      <a:pt x="601" y="2035"/>
                    </a:lnTo>
                    <a:cubicBezTo>
                      <a:pt x="401" y="2035"/>
                      <a:pt x="201" y="2068"/>
                      <a:pt x="1" y="2135"/>
                    </a:cubicBezTo>
                    <a:cubicBezTo>
                      <a:pt x="101" y="2152"/>
                      <a:pt x="201" y="2160"/>
                      <a:pt x="301" y="2160"/>
                    </a:cubicBezTo>
                    <a:cubicBezTo>
                      <a:pt x="401" y="2160"/>
                      <a:pt x="501" y="2152"/>
                      <a:pt x="601" y="2135"/>
                    </a:cubicBezTo>
                    <a:cubicBezTo>
                      <a:pt x="1001" y="2135"/>
                      <a:pt x="1568" y="2102"/>
                      <a:pt x="2302" y="2068"/>
                    </a:cubicBezTo>
                    <a:cubicBezTo>
                      <a:pt x="3703" y="1968"/>
                      <a:pt x="5705" y="1802"/>
                      <a:pt x="7873" y="1501"/>
                    </a:cubicBezTo>
                    <a:cubicBezTo>
                      <a:pt x="10041" y="1201"/>
                      <a:pt x="12009" y="834"/>
                      <a:pt x="13410" y="534"/>
                    </a:cubicBezTo>
                    <a:cubicBezTo>
                      <a:pt x="14111" y="401"/>
                      <a:pt x="14678" y="267"/>
                      <a:pt x="15078" y="167"/>
                    </a:cubicBezTo>
                    <a:cubicBezTo>
                      <a:pt x="15278" y="134"/>
                      <a:pt x="15478" y="67"/>
                      <a:pt x="1567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90;p66">
                <a:extLst>
                  <a:ext uri="{FF2B5EF4-FFF2-40B4-BE49-F238E27FC236}">
                    <a16:creationId xmlns:a16="http://schemas.microsoft.com/office/drawing/2014/main" id="{06D97878-0EB8-52E9-7903-5AF9B22C2C44}"/>
                  </a:ext>
                </a:extLst>
              </p:cNvPr>
              <p:cNvSpPr/>
              <p:nvPr/>
            </p:nvSpPr>
            <p:spPr>
              <a:xfrm>
                <a:off x="1906905" y="4165257"/>
                <a:ext cx="192726" cy="269821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1191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7" y="168"/>
                      <a:pt x="167" y="334"/>
                      <a:pt x="301" y="501"/>
                    </a:cubicBezTo>
                    <a:lnTo>
                      <a:pt x="1168" y="1802"/>
                    </a:lnTo>
                    <a:cubicBezTo>
                      <a:pt x="1902" y="2870"/>
                      <a:pt x="2969" y="4371"/>
                      <a:pt x="4137" y="6038"/>
                    </a:cubicBezTo>
                    <a:cubicBezTo>
                      <a:pt x="5304" y="7673"/>
                      <a:pt x="6405" y="9141"/>
                      <a:pt x="7172" y="10208"/>
                    </a:cubicBezTo>
                    <a:cubicBezTo>
                      <a:pt x="7573" y="10708"/>
                      <a:pt x="7873" y="11142"/>
                      <a:pt x="8140" y="11476"/>
                    </a:cubicBezTo>
                    <a:cubicBezTo>
                      <a:pt x="8240" y="11642"/>
                      <a:pt x="8373" y="11776"/>
                      <a:pt x="8507" y="11909"/>
                    </a:cubicBezTo>
                    <a:cubicBezTo>
                      <a:pt x="8440" y="11743"/>
                      <a:pt x="8340" y="11576"/>
                      <a:pt x="8206" y="11409"/>
                    </a:cubicBezTo>
                    <a:lnTo>
                      <a:pt x="7339" y="10108"/>
                    </a:lnTo>
                    <a:cubicBezTo>
                      <a:pt x="6605" y="9007"/>
                      <a:pt x="5538" y="7506"/>
                      <a:pt x="4370" y="5872"/>
                    </a:cubicBezTo>
                    <a:cubicBezTo>
                      <a:pt x="3170" y="4237"/>
                      <a:pt x="2102" y="2736"/>
                      <a:pt x="1302" y="1669"/>
                    </a:cubicBezTo>
                    <a:lnTo>
                      <a:pt x="368" y="434"/>
                    </a:lnTo>
                    <a:cubicBezTo>
                      <a:pt x="267" y="268"/>
                      <a:pt x="134" y="1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91;p66">
                <a:extLst>
                  <a:ext uri="{FF2B5EF4-FFF2-40B4-BE49-F238E27FC236}">
                    <a16:creationId xmlns:a16="http://schemas.microsoft.com/office/drawing/2014/main" id="{A94E8612-A7B4-9D24-C479-BD658D1B38A0}"/>
                  </a:ext>
                </a:extLst>
              </p:cNvPr>
              <p:cNvSpPr/>
              <p:nvPr/>
            </p:nvSpPr>
            <p:spPr>
              <a:xfrm>
                <a:off x="1678678" y="4543867"/>
                <a:ext cx="250157" cy="344628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152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234"/>
                      <a:pt x="234" y="434"/>
                      <a:pt x="368" y="635"/>
                    </a:cubicBezTo>
                    <a:lnTo>
                      <a:pt x="1535" y="2302"/>
                    </a:lnTo>
                    <a:cubicBezTo>
                      <a:pt x="2503" y="3670"/>
                      <a:pt x="3904" y="5605"/>
                      <a:pt x="5405" y="7673"/>
                    </a:cubicBezTo>
                    <a:cubicBezTo>
                      <a:pt x="6939" y="9774"/>
                      <a:pt x="8340" y="11676"/>
                      <a:pt x="9341" y="13043"/>
                    </a:cubicBezTo>
                    <a:lnTo>
                      <a:pt x="10575" y="14645"/>
                    </a:lnTo>
                    <a:cubicBezTo>
                      <a:pt x="10708" y="14845"/>
                      <a:pt x="10875" y="15045"/>
                      <a:pt x="11042" y="15212"/>
                    </a:cubicBezTo>
                    <a:cubicBezTo>
                      <a:pt x="10942" y="14978"/>
                      <a:pt x="10808" y="14778"/>
                      <a:pt x="10642" y="14578"/>
                    </a:cubicBezTo>
                    <a:lnTo>
                      <a:pt x="9508" y="12910"/>
                    </a:lnTo>
                    <a:cubicBezTo>
                      <a:pt x="8507" y="11509"/>
                      <a:pt x="7139" y="9608"/>
                      <a:pt x="5605" y="7506"/>
                    </a:cubicBezTo>
                    <a:cubicBezTo>
                      <a:pt x="4104" y="5438"/>
                      <a:pt x="2703" y="3537"/>
                      <a:pt x="1669" y="2169"/>
                    </a:cubicBezTo>
                    <a:lnTo>
                      <a:pt x="468" y="568"/>
                    </a:lnTo>
                    <a:cubicBezTo>
                      <a:pt x="334" y="368"/>
                      <a:pt x="168" y="168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92;p66">
                <a:extLst>
                  <a:ext uri="{FF2B5EF4-FFF2-40B4-BE49-F238E27FC236}">
                    <a16:creationId xmlns:a16="http://schemas.microsoft.com/office/drawing/2014/main" id="{2CBBBEA6-C423-4A62-FC8E-FF3E601BD210}"/>
                  </a:ext>
                </a:extLst>
              </p:cNvPr>
              <p:cNvSpPr/>
              <p:nvPr/>
            </p:nvSpPr>
            <p:spPr>
              <a:xfrm>
                <a:off x="1925051" y="4803833"/>
                <a:ext cx="449656" cy="7439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3284" extrusionOk="0">
                    <a:moveTo>
                      <a:pt x="19848" y="1"/>
                    </a:moveTo>
                    <a:lnTo>
                      <a:pt x="19848" y="1"/>
                    </a:lnTo>
                    <a:cubicBezTo>
                      <a:pt x="19581" y="34"/>
                      <a:pt x="19314" y="67"/>
                      <a:pt x="19080" y="134"/>
                    </a:cubicBezTo>
                    <a:lnTo>
                      <a:pt x="16946" y="568"/>
                    </a:lnTo>
                    <a:cubicBezTo>
                      <a:pt x="15178" y="901"/>
                      <a:pt x="12709" y="1368"/>
                      <a:pt x="9974" y="1835"/>
                    </a:cubicBezTo>
                    <a:cubicBezTo>
                      <a:pt x="7239" y="2302"/>
                      <a:pt x="4737" y="2636"/>
                      <a:pt x="2936" y="2869"/>
                    </a:cubicBezTo>
                    <a:lnTo>
                      <a:pt x="801" y="3136"/>
                    </a:lnTo>
                    <a:cubicBezTo>
                      <a:pt x="534" y="3170"/>
                      <a:pt x="267" y="3203"/>
                      <a:pt x="0" y="3270"/>
                    </a:cubicBezTo>
                    <a:cubicBezTo>
                      <a:pt x="78" y="3279"/>
                      <a:pt x="157" y="3283"/>
                      <a:pt x="235" y="3283"/>
                    </a:cubicBezTo>
                    <a:cubicBezTo>
                      <a:pt x="423" y="3283"/>
                      <a:pt x="612" y="3260"/>
                      <a:pt x="801" y="3236"/>
                    </a:cubicBezTo>
                    <a:cubicBezTo>
                      <a:pt x="1334" y="3203"/>
                      <a:pt x="2068" y="3136"/>
                      <a:pt x="2969" y="3036"/>
                    </a:cubicBezTo>
                    <a:cubicBezTo>
                      <a:pt x="4770" y="2869"/>
                      <a:pt x="7272" y="2536"/>
                      <a:pt x="10007" y="2102"/>
                    </a:cubicBezTo>
                    <a:cubicBezTo>
                      <a:pt x="12743" y="1635"/>
                      <a:pt x="15244" y="1168"/>
                      <a:pt x="17012" y="735"/>
                    </a:cubicBezTo>
                    <a:cubicBezTo>
                      <a:pt x="17880" y="534"/>
                      <a:pt x="18613" y="368"/>
                      <a:pt x="19080" y="234"/>
                    </a:cubicBezTo>
                    <a:cubicBezTo>
                      <a:pt x="19347" y="201"/>
                      <a:pt x="19614" y="134"/>
                      <a:pt x="1984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293;p66">
                <a:extLst>
                  <a:ext uri="{FF2B5EF4-FFF2-40B4-BE49-F238E27FC236}">
                    <a16:creationId xmlns:a16="http://schemas.microsoft.com/office/drawing/2014/main" id="{2F90C7AA-4FE8-1595-3B84-FFDCAE46C5AF}"/>
                  </a:ext>
                </a:extLst>
              </p:cNvPr>
              <p:cNvSpPr/>
              <p:nvPr/>
            </p:nvSpPr>
            <p:spPr>
              <a:xfrm>
                <a:off x="1041620" y="2690484"/>
                <a:ext cx="631032" cy="364678"/>
              </a:xfrm>
              <a:custGeom>
                <a:avLst/>
                <a:gdLst/>
                <a:ahLst/>
                <a:cxnLst/>
                <a:rect l="l" t="t" r="r" b="b"/>
                <a:pathLst>
                  <a:path w="27854" h="16097" extrusionOk="0">
                    <a:moveTo>
                      <a:pt x="14310" y="1"/>
                    </a:moveTo>
                    <a:cubicBezTo>
                      <a:pt x="14087" y="1"/>
                      <a:pt x="13864" y="17"/>
                      <a:pt x="13644" y="51"/>
                    </a:cubicBezTo>
                    <a:cubicBezTo>
                      <a:pt x="11943" y="218"/>
                      <a:pt x="10375" y="952"/>
                      <a:pt x="9107" y="2119"/>
                    </a:cubicBezTo>
                    <a:cubicBezTo>
                      <a:pt x="8340" y="2853"/>
                      <a:pt x="7639" y="3787"/>
                      <a:pt x="6639" y="4154"/>
                    </a:cubicBezTo>
                    <a:cubicBezTo>
                      <a:pt x="5771" y="4488"/>
                      <a:pt x="4771" y="4321"/>
                      <a:pt x="3870" y="4521"/>
                    </a:cubicBezTo>
                    <a:cubicBezTo>
                      <a:pt x="2369" y="4855"/>
                      <a:pt x="1168" y="5955"/>
                      <a:pt x="601" y="7390"/>
                    </a:cubicBezTo>
                    <a:cubicBezTo>
                      <a:pt x="67" y="8791"/>
                      <a:pt x="1" y="10359"/>
                      <a:pt x="334" y="11826"/>
                    </a:cubicBezTo>
                    <a:cubicBezTo>
                      <a:pt x="701" y="13294"/>
                      <a:pt x="1202" y="14728"/>
                      <a:pt x="1835" y="16096"/>
                    </a:cubicBezTo>
                    <a:lnTo>
                      <a:pt x="20982" y="10892"/>
                    </a:lnTo>
                    <a:cubicBezTo>
                      <a:pt x="21466" y="11059"/>
                      <a:pt x="22008" y="11118"/>
                      <a:pt x="22554" y="11118"/>
                    </a:cubicBezTo>
                    <a:cubicBezTo>
                      <a:pt x="23101" y="11118"/>
                      <a:pt x="23651" y="11059"/>
                      <a:pt x="24151" y="10992"/>
                    </a:cubicBezTo>
                    <a:cubicBezTo>
                      <a:pt x="25352" y="10792"/>
                      <a:pt x="26386" y="10158"/>
                      <a:pt x="27153" y="9258"/>
                    </a:cubicBezTo>
                    <a:cubicBezTo>
                      <a:pt x="27787" y="8391"/>
                      <a:pt x="27854" y="7256"/>
                      <a:pt x="27320" y="6322"/>
                    </a:cubicBezTo>
                    <a:cubicBezTo>
                      <a:pt x="26932" y="5706"/>
                      <a:pt x="26279" y="5356"/>
                      <a:pt x="25595" y="5356"/>
                    </a:cubicBezTo>
                    <a:cubicBezTo>
                      <a:pt x="25280" y="5356"/>
                      <a:pt x="24957" y="5430"/>
                      <a:pt x="24652" y="5589"/>
                    </a:cubicBezTo>
                    <a:cubicBezTo>
                      <a:pt x="25085" y="4554"/>
                      <a:pt x="24785" y="3354"/>
                      <a:pt x="23951" y="2620"/>
                    </a:cubicBezTo>
                    <a:cubicBezTo>
                      <a:pt x="23192" y="2007"/>
                      <a:pt x="22255" y="1700"/>
                      <a:pt x="21295" y="1700"/>
                    </a:cubicBezTo>
                    <a:cubicBezTo>
                      <a:pt x="21157" y="1700"/>
                      <a:pt x="21020" y="1707"/>
                      <a:pt x="20882" y="1719"/>
                    </a:cubicBezTo>
                    <a:cubicBezTo>
                      <a:pt x="19815" y="1819"/>
                      <a:pt x="18747" y="2086"/>
                      <a:pt x="17713" y="2486"/>
                    </a:cubicBezTo>
                    <a:cubicBezTo>
                      <a:pt x="17613" y="1586"/>
                      <a:pt x="17046" y="818"/>
                      <a:pt x="16246" y="418"/>
                    </a:cubicBezTo>
                    <a:cubicBezTo>
                      <a:pt x="15624" y="144"/>
                      <a:pt x="14964" y="1"/>
                      <a:pt x="143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294;p66">
                <a:extLst>
                  <a:ext uri="{FF2B5EF4-FFF2-40B4-BE49-F238E27FC236}">
                    <a16:creationId xmlns:a16="http://schemas.microsoft.com/office/drawing/2014/main" id="{54AE316D-B234-379E-AB56-BEAE9EA5748A}"/>
                  </a:ext>
                </a:extLst>
              </p:cNvPr>
              <p:cNvSpPr/>
              <p:nvPr/>
            </p:nvSpPr>
            <p:spPr>
              <a:xfrm>
                <a:off x="1085457" y="2855164"/>
                <a:ext cx="525234" cy="865761"/>
              </a:xfrm>
              <a:custGeom>
                <a:avLst/>
                <a:gdLst/>
                <a:ahLst/>
                <a:cxnLst/>
                <a:rect l="l" t="t" r="r" b="b"/>
                <a:pathLst>
                  <a:path w="23184" h="38215" extrusionOk="0">
                    <a:moveTo>
                      <a:pt x="13785" y="1"/>
                    </a:moveTo>
                    <a:cubicBezTo>
                      <a:pt x="9201" y="1"/>
                      <a:pt x="4661" y="1498"/>
                      <a:pt x="901" y="4391"/>
                    </a:cubicBezTo>
                    <a:lnTo>
                      <a:pt x="0" y="5091"/>
                    </a:lnTo>
                    <a:lnTo>
                      <a:pt x="2402" y="38215"/>
                    </a:lnTo>
                    <a:lnTo>
                      <a:pt x="16979" y="37047"/>
                    </a:lnTo>
                    <a:cubicBezTo>
                      <a:pt x="17079" y="35346"/>
                      <a:pt x="16946" y="28741"/>
                      <a:pt x="16946" y="28741"/>
                    </a:cubicBezTo>
                    <a:cubicBezTo>
                      <a:pt x="16946" y="28741"/>
                      <a:pt x="23017" y="27807"/>
                      <a:pt x="23084" y="21736"/>
                    </a:cubicBezTo>
                    <a:cubicBezTo>
                      <a:pt x="23184" y="15665"/>
                      <a:pt x="22116" y="1722"/>
                      <a:pt x="22116" y="1722"/>
                    </a:cubicBezTo>
                    <a:cubicBezTo>
                      <a:pt x="19437" y="566"/>
                      <a:pt x="16603" y="1"/>
                      <a:pt x="13785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295;p66">
                <a:extLst>
                  <a:ext uri="{FF2B5EF4-FFF2-40B4-BE49-F238E27FC236}">
                    <a16:creationId xmlns:a16="http://schemas.microsoft.com/office/drawing/2014/main" id="{F1664DFC-C232-EC79-2D8F-3D006F30AB9D}"/>
                  </a:ext>
                </a:extLst>
              </p:cNvPr>
              <p:cNvSpPr/>
              <p:nvPr/>
            </p:nvSpPr>
            <p:spPr>
              <a:xfrm>
                <a:off x="1290258" y="3453391"/>
                <a:ext cx="179881" cy="87947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3882" extrusionOk="0">
                    <a:moveTo>
                      <a:pt x="0" y="0"/>
                    </a:moveTo>
                    <a:cubicBezTo>
                      <a:pt x="0" y="1"/>
                      <a:pt x="1660" y="3882"/>
                      <a:pt x="6932" y="3882"/>
                    </a:cubicBezTo>
                    <a:cubicBezTo>
                      <a:pt x="7254" y="3882"/>
                      <a:pt x="7590" y="3867"/>
                      <a:pt x="7939" y="3836"/>
                    </a:cubicBezTo>
                    <a:lnTo>
                      <a:pt x="7939" y="2269"/>
                    </a:lnTo>
                    <a:cubicBezTo>
                      <a:pt x="7880" y="2269"/>
                      <a:pt x="7821" y="2270"/>
                      <a:pt x="7762" y="2270"/>
                    </a:cubicBezTo>
                    <a:cubicBezTo>
                      <a:pt x="4990" y="2270"/>
                      <a:pt x="2319" y="1503"/>
                      <a:pt x="0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96;p66">
                <a:extLst>
                  <a:ext uri="{FF2B5EF4-FFF2-40B4-BE49-F238E27FC236}">
                    <a16:creationId xmlns:a16="http://schemas.microsoft.com/office/drawing/2014/main" id="{C0B5CD13-DF5C-9D5D-5760-49A0940EE50D}"/>
                  </a:ext>
                </a:extLst>
              </p:cNvPr>
              <p:cNvSpPr/>
              <p:nvPr/>
            </p:nvSpPr>
            <p:spPr>
              <a:xfrm>
                <a:off x="1009495" y="3108356"/>
                <a:ext cx="98663" cy="144040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6358" extrusionOk="0">
                    <a:moveTo>
                      <a:pt x="2788" y="1"/>
                    </a:moveTo>
                    <a:cubicBezTo>
                      <a:pt x="1580" y="1"/>
                      <a:pt x="0" y="499"/>
                      <a:pt x="84" y="3122"/>
                    </a:cubicBezTo>
                    <a:cubicBezTo>
                      <a:pt x="171" y="5830"/>
                      <a:pt x="1947" y="6357"/>
                      <a:pt x="3181" y="6357"/>
                    </a:cubicBezTo>
                    <a:cubicBezTo>
                      <a:pt x="3846" y="6357"/>
                      <a:pt x="4354" y="6204"/>
                      <a:pt x="4354" y="6157"/>
                    </a:cubicBezTo>
                    <a:cubicBezTo>
                      <a:pt x="4354" y="6024"/>
                      <a:pt x="4121" y="186"/>
                      <a:pt x="4121" y="186"/>
                    </a:cubicBezTo>
                    <a:cubicBezTo>
                      <a:pt x="4083" y="174"/>
                      <a:pt x="3500" y="1"/>
                      <a:pt x="278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97;p66">
                <a:extLst>
                  <a:ext uri="{FF2B5EF4-FFF2-40B4-BE49-F238E27FC236}">
                    <a16:creationId xmlns:a16="http://schemas.microsoft.com/office/drawing/2014/main" id="{DECE1DDF-989A-D15C-BA14-48B26B214045}"/>
                  </a:ext>
                </a:extLst>
              </p:cNvPr>
              <p:cNvSpPr/>
              <p:nvPr/>
            </p:nvSpPr>
            <p:spPr>
              <a:xfrm>
                <a:off x="1034076" y="3138736"/>
                <a:ext cx="44608" cy="82192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628" extrusionOk="0">
                    <a:moveTo>
                      <a:pt x="1073" y="0"/>
                    </a:moveTo>
                    <a:cubicBezTo>
                      <a:pt x="1036" y="0"/>
                      <a:pt x="1001" y="4"/>
                      <a:pt x="967" y="13"/>
                    </a:cubicBezTo>
                    <a:cubicBezTo>
                      <a:pt x="634" y="79"/>
                      <a:pt x="367" y="346"/>
                      <a:pt x="234" y="680"/>
                    </a:cubicBezTo>
                    <a:cubicBezTo>
                      <a:pt x="67" y="1047"/>
                      <a:pt x="0" y="1447"/>
                      <a:pt x="33" y="1847"/>
                    </a:cubicBezTo>
                    <a:cubicBezTo>
                      <a:pt x="67" y="2681"/>
                      <a:pt x="534" y="3449"/>
                      <a:pt x="1134" y="3615"/>
                    </a:cubicBezTo>
                    <a:cubicBezTo>
                      <a:pt x="1189" y="3623"/>
                      <a:pt x="1244" y="3627"/>
                      <a:pt x="1299" y="3627"/>
                    </a:cubicBezTo>
                    <a:cubicBezTo>
                      <a:pt x="1476" y="3627"/>
                      <a:pt x="1649" y="3584"/>
                      <a:pt x="1801" y="3482"/>
                    </a:cubicBezTo>
                    <a:cubicBezTo>
                      <a:pt x="1935" y="3382"/>
                      <a:pt x="1968" y="3282"/>
                      <a:pt x="1968" y="3282"/>
                    </a:cubicBezTo>
                    <a:lnTo>
                      <a:pt x="1968" y="3282"/>
                    </a:lnTo>
                    <a:cubicBezTo>
                      <a:pt x="1968" y="3282"/>
                      <a:pt x="1868" y="3315"/>
                      <a:pt x="1768" y="3382"/>
                    </a:cubicBezTo>
                    <a:cubicBezTo>
                      <a:pt x="1670" y="3421"/>
                      <a:pt x="1561" y="3437"/>
                      <a:pt x="1454" y="3437"/>
                    </a:cubicBezTo>
                    <a:cubicBezTo>
                      <a:pt x="1378" y="3437"/>
                      <a:pt x="1303" y="3429"/>
                      <a:pt x="1234" y="3415"/>
                    </a:cubicBezTo>
                    <a:cubicBezTo>
                      <a:pt x="767" y="3248"/>
                      <a:pt x="400" y="2581"/>
                      <a:pt x="334" y="1814"/>
                    </a:cubicBezTo>
                    <a:cubicBezTo>
                      <a:pt x="334" y="1480"/>
                      <a:pt x="367" y="1114"/>
                      <a:pt x="500" y="780"/>
                    </a:cubicBezTo>
                    <a:cubicBezTo>
                      <a:pt x="567" y="513"/>
                      <a:pt x="767" y="313"/>
                      <a:pt x="1034" y="213"/>
                    </a:cubicBezTo>
                    <a:cubicBezTo>
                      <a:pt x="1063" y="207"/>
                      <a:pt x="1091" y="204"/>
                      <a:pt x="1120" y="204"/>
                    </a:cubicBezTo>
                    <a:cubicBezTo>
                      <a:pt x="1256" y="204"/>
                      <a:pt x="1385" y="269"/>
                      <a:pt x="1468" y="380"/>
                    </a:cubicBezTo>
                    <a:cubicBezTo>
                      <a:pt x="1501" y="513"/>
                      <a:pt x="1501" y="580"/>
                      <a:pt x="1501" y="613"/>
                    </a:cubicBezTo>
                    <a:cubicBezTo>
                      <a:pt x="1535" y="613"/>
                      <a:pt x="1601" y="513"/>
                      <a:pt x="1568" y="346"/>
                    </a:cubicBezTo>
                    <a:cubicBezTo>
                      <a:pt x="1535" y="246"/>
                      <a:pt x="1468" y="180"/>
                      <a:pt x="1401" y="113"/>
                    </a:cubicBezTo>
                    <a:cubicBezTo>
                      <a:pt x="1301" y="38"/>
                      <a:pt x="1182" y="0"/>
                      <a:pt x="107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298;p66">
                <a:extLst>
                  <a:ext uri="{FF2B5EF4-FFF2-40B4-BE49-F238E27FC236}">
                    <a16:creationId xmlns:a16="http://schemas.microsoft.com/office/drawing/2014/main" id="{0E47F168-1E25-011A-C3CD-15A678B87D06}"/>
                  </a:ext>
                </a:extLst>
              </p:cNvPr>
              <p:cNvSpPr/>
              <p:nvPr/>
            </p:nvSpPr>
            <p:spPr>
              <a:xfrm>
                <a:off x="1501856" y="3089711"/>
                <a:ext cx="40077" cy="3729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646" extrusionOk="0">
                    <a:moveTo>
                      <a:pt x="977" y="1"/>
                    </a:moveTo>
                    <a:cubicBezTo>
                      <a:pt x="941" y="1"/>
                      <a:pt x="905" y="3"/>
                      <a:pt x="867" y="8"/>
                    </a:cubicBezTo>
                    <a:cubicBezTo>
                      <a:pt x="400" y="8"/>
                      <a:pt x="0" y="409"/>
                      <a:pt x="34" y="876"/>
                    </a:cubicBezTo>
                    <a:cubicBezTo>
                      <a:pt x="34" y="1321"/>
                      <a:pt x="428" y="1645"/>
                      <a:pt x="870" y="1645"/>
                    </a:cubicBezTo>
                    <a:cubicBezTo>
                      <a:pt x="891" y="1645"/>
                      <a:pt x="913" y="1645"/>
                      <a:pt x="934" y="1643"/>
                    </a:cubicBezTo>
                    <a:cubicBezTo>
                      <a:pt x="1401" y="1643"/>
                      <a:pt x="1768" y="1243"/>
                      <a:pt x="1768" y="776"/>
                    </a:cubicBezTo>
                    <a:cubicBezTo>
                      <a:pt x="1737" y="34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299;p66">
                <a:extLst>
                  <a:ext uri="{FF2B5EF4-FFF2-40B4-BE49-F238E27FC236}">
                    <a16:creationId xmlns:a16="http://schemas.microsoft.com/office/drawing/2014/main" id="{4E3C9F28-3D81-84D0-949A-4D7DC4E62B18}"/>
                  </a:ext>
                </a:extLst>
              </p:cNvPr>
              <p:cNvSpPr/>
              <p:nvPr/>
            </p:nvSpPr>
            <p:spPr>
              <a:xfrm>
                <a:off x="1480696" y="3067214"/>
                <a:ext cx="80878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916" extrusionOk="0">
                    <a:moveTo>
                      <a:pt x="1835" y="1"/>
                    </a:moveTo>
                    <a:cubicBezTo>
                      <a:pt x="1368" y="1"/>
                      <a:pt x="867" y="134"/>
                      <a:pt x="467" y="401"/>
                    </a:cubicBezTo>
                    <a:cubicBezTo>
                      <a:pt x="167" y="635"/>
                      <a:pt x="0" y="768"/>
                      <a:pt x="100" y="901"/>
                    </a:cubicBezTo>
                    <a:cubicBezTo>
                      <a:pt x="110" y="911"/>
                      <a:pt x="125" y="915"/>
                      <a:pt x="146" y="915"/>
                    </a:cubicBezTo>
                    <a:cubicBezTo>
                      <a:pt x="338" y="915"/>
                      <a:pt x="991" y="534"/>
                      <a:pt x="1835" y="534"/>
                    </a:cubicBezTo>
                    <a:cubicBezTo>
                      <a:pt x="2678" y="534"/>
                      <a:pt x="3304" y="915"/>
                      <a:pt x="3491" y="915"/>
                    </a:cubicBezTo>
                    <a:cubicBezTo>
                      <a:pt x="3511" y="915"/>
                      <a:pt x="3526" y="911"/>
                      <a:pt x="3536" y="901"/>
                    </a:cubicBezTo>
                    <a:cubicBezTo>
                      <a:pt x="3569" y="835"/>
                      <a:pt x="3469" y="635"/>
                      <a:pt x="3202" y="401"/>
                    </a:cubicBezTo>
                    <a:cubicBezTo>
                      <a:pt x="2802" y="134"/>
                      <a:pt x="2335" y="1"/>
                      <a:pt x="18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00;p66">
                <a:extLst>
                  <a:ext uri="{FF2B5EF4-FFF2-40B4-BE49-F238E27FC236}">
                    <a16:creationId xmlns:a16="http://schemas.microsoft.com/office/drawing/2014/main" id="{5027BC4A-6533-8F20-4E4A-DFCD4433EF3F}"/>
                  </a:ext>
                </a:extLst>
              </p:cNvPr>
              <p:cNvSpPr/>
              <p:nvPr/>
            </p:nvSpPr>
            <p:spPr>
              <a:xfrm>
                <a:off x="1294019" y="3089711"/>
                <a:ext cx="40077" cy="3729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646" extrusionOk="0">
                    <a:moveTo>
                      <a:pt x="978" y="1"/>
                    </a:moveTo>
                    <a:cubicBezTo>
                      <a:pt x="942" y="1"/>
                      <a:pt x="905" y="3"/>
                      <a:pt x="868" y="8"/>
                    </a:cubicBezTo>
                    <a:cubicBezTo>
                      <a:pt x="401" y="8"/>
                      <a:pt x="1" y="409"/>
                      <a:pt x="34" y="876"/>
                    </a:cubicBezTo>
                    <a:cubicBezTo>
                      <a:pt x="34" y="1321"/>
                      <a:pt x="429" y="1645"/>
                      <a:pt x="871" y="1645"/>
                    </a:cubicBezTo>
                    <a:cubicBezTo>
                      <a:pt x="892" y="1645"/>
                      <a:pt x="913" y="1645"/>
                      <a:pt x="935" y="1643"/>
                    </a:cubicBezTo>
                    <a:cubicBezTo>
                      <a:pt x="1402" y="1643"/>
                      <a:pt x="1769" y="1243"/>
                      <a:pt x="1769" y="776"/>
                    </a:cubicBezTo>
                    <a:cubicBezTo>
                      <a:pt x="1738" y="346"/>
                      <a:pt x="1396" y="1"/>
                      <a:pt x="9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01;p66">
                <a:extLst>
                  <a:ext uri="{FF2B5EF4-FFF2-40B4-BE49-F238E27FC236}">
                    <a16:creationId xmlns:a16="http://schemas.microsoft.com/office/drawing/2014/main" id="{43E6F1EC-9A05-615A-E170-0A4E5798E845}"/>
                  </a:ext>
                </a:extLst>
              </p:cNvPr>
              <p:cNvSpPr/>
              <p:nvPr/>
            </p:nvSpPr>
            <p:spPr>
              <a:xfrm>
                <a:off x="1274377" y="3070998"/>
                <a:ext cx="7938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924" extrusionOk="0">
                    <a:moveTo>
                      <a:pt x="1769" y="1"/>
                    </a:moveTo>
                    <a:cubicBezTo>
                      <a:pt x="1302" y="1"/>
                      <a:pt x="801" y="134"/>
                      <a:pt x="401" y="434"/>
                    </a:cubicBezTo>
                    <a:cubicBezTo>
                      <a:pt x="101" y="634"/>
                      <a:pt x="1" y="834"/>
                      <a:pt x="34" y="901"/>
                    </a:cubicBezTo>
                    <a:cubicBezTo>
                      <a:pt x="44" y="911"/>
                      <a:pt x="59" y="915"/>
                      <a:pt x="80" y="915"/>
                    </a:cubicBezTo>
                    <a:cubicBezTo>
                      <a:pt x="272" y="915"/>
                      <a:pt x="925" y="534"/>
                      <a:pt x="1769" y="534"/>
                    </a:cubicBezTo>
                    <a:cubicBezTo>
                      <a:pt x="2593" y="534"/>
                      <a:pt x="3209" y="924"/>
                      <a:pt x="3411" y="924"/>
                    </a:cubicBezTo>
                    <a:cubicBezTo>
                      <a:pt x="3438" y="924"/>
                      <a:pt x="3458" y="917"/>
                      <a:pt x="3470" y="901"/>
                    </a:cubicBezTo>
                    <a:cubicBezTo>
                      <a:pt x="3503" y="868"/>
                      <a:pt x="3403" y="668"/>
                      <a:pt x="3136" y="434"/>
                    </a:cubicBezTo>
                    <a:cubicBezTo>
                      <a:pt x="2736" y="134"/>
                      <a:pt x="2269" y="1"/>
                      <a:pt x="17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302;p66">
                <a:extLst>
                  <a:ext uri="{FF2B5EF4-FFF2-40B4-BE49-F238E27FC236}">
                    <a16:creationId xmlns:a16="http://schemas.microsoft.com/office/drawing/2014/main" id="{F6E5735B-8768-8391-4D24-2B43920EDDC7}"/>
                  </a:ext>
                </a:extLst>
              </p:cNvPr>
              <p:cNvSpPr/>
              <p:nvPr/>
            </p:nvSpPr>
            <p:spPr>
              <a:xfrm>
                <a:off x="1417217" y="3071745"/>
                <a:ext cx="66515" cy="177366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7829" extrusionOk="0">
                    <a:moveTo>
                      <a:pt x="104" y="1"/>
                    </a:moveTo>
                    <a:cubicBezTo>
                      <a:pt x="102" y="1"/>
                      <a:pt x="101" y="1"/>
                      <a:pt x="100" y="1"/>
                    </a:cubicBezTo>
                    <a:cubicBezTo>
                      <a:pt x="0" y="68"/>
                      <a:pt x="734" y="2169"/>
                      <a:pt x="1701" y="4771"/>
                    </a:cubicBezTo>
                    <a:lnTo>
                      <a:pt x="2402" y="6572"/>
                    </a:lnTo>
                    <a:cubicBezTo>
                      <a:pt x="2535" y="6806"/>
                      <a:pt x="2569" y="7039"/>
                      <a:pt x="2569" y="7273"/>
                    </a:cubicBezTo>
                    <a:cubicBezTo>
                      <a:pt x="2535" y="7440"/>
                      <a:pt x="2302" y="7506"/>
                      <a:pt x="2068" y="7506"/>
                    </a:cubicBezTo>
                    <a:cubicBezTo>
                      <a:pt x="1535" y="7540"/>
                      <a:pt x="1034" y="7640"/>
                      <a:pt x="534" y="7807"/>
                    </a:cubicBezTo>
                    <a:cubicBezTo>
                      <a:pt x="741" y="7820"/>
                      <a:pt x="954" y="7828"/>
                      <a:pt x="1168" y="7828"/>
                    </a:cubicBezTo>
                    <a:cubicBezTo>
                      <a:pt x="1471" y="7828"/>
                      <a:pt x="1775" y="7812"/>
                      <a:pt x="2068" y="7773"/>
                    </a:cubicBezTo>
                    <a:cubicBezTo>
                      <a:pt x="2202" y="7773"/>
                      <a:pt x="2335" y="7740"/>
                      <a:pt x="2502" y="7706"/>
                    </a:cubicBezTo>
                    <a:cubicBezTo>
                      <a:pt x="2669" y="7673"/>
                      <a:pt x="2802" y="7540"/>
                      <a:pt x="2869" y="7373"/>
                    </a:cubicBezTo>
                    <a:cubicBezTo>
                      <a:pt x="2936" y="7039"/>
                      <a:pt x="2902" y="6706"/>
                      <a:pt x="2735" y="6439"/>
                    </a:cubicBezTo>
                    <a:cubicBezTo>
                      <a:pt x="2535" y="5838"/>
                      <a:pt x="2302" y="5238"/>
                      <a:pt x="2068" y="4604"/>
                    </a:cubicBezTo>
                    <a:cubicBezTo>
                      <a:pt x="1109" y="2056"/>
                      <a:pt x="248" y="1"/>
                      <a:pt x="1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303;p66">
                <a:extLst>
                  <a:ext uri="{FF2B5EF4-FFF2-40B4-BE49-F238E27FC236}">
                    <a16:creationId xmlns:a16="http://schemas.microsoft.com/office/drawing/2014/main" id="{8B63BBB4-B910-2680-EF68-D395932149A8}"/>
                  </a:ext>
                </a:extLst>
              </p:cNvPr>
              <p:cNvSpPr/>
              <p:nvPr/>
            </p:nvSpPr>
            <p:spPr>
              <a:xfrm>
                <a:off x="1362800" y="3262954"/>
                <a:ext cx="71816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673" extrusionOk="0">
                    <a:moveTo>
                      <a:pt x="201" y="0"/>
                    </a:moveTo>
                    <a:cubicBezTo>
                      <a:pt x="134" y="0"/>
                      <a:pt x="0" y="234"/>
                      <a:pt x="67" y="667"/>
                    </a:cubicBezTo>
                    <a:cubicBezTo>
                      <a:pt x="134" y="1235"/>
                      <a:pt x="401" y="1735"/>
                      <a:pt x="834" y="2102"/>
                    </a:cubicBezTo>
                    <a:cubicBezTo>
                      <a:pt x="1268" y="2473"/>
                      <a:pt x="1788" y="2672"/>
                      <a:pt x="2340" y="2672"/>
                    </a:cubicBezTo>
                    <a:cubicBezTo>
                      <a:pt x="2383" y="2672"/>
                      <a:pt x="2426" y="2671"/>
                      <a:pt x="2469" y="2669"/>
                    </a:cubicBezTo>
                    <a:cubicBezTo>
                      <a:pt x="2936" y="2669"/>
                      <a:pt x="3169" y="2535"/>
                      <a:pt x="3169" y="2469"/>
                    </a:cubicBezTo>
                    <a:cubicBezTo>
                      <a:pt x="3169" y="2335"/>
                      <a:pt x="2102" y="2435"/>
                      <a:pt x="1235" y="1735"/>
                    </a:cubicBezTo>
                    <a:cubicBezTo>
                      <a:pt x="367" y="1001"/>
                      <a:pt x="367" y="0"/>
                      <a:pt x="2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304;p66">
                <a:extLst>
                  <a:ext uri="{FF2B5EF4-FFF2-40B4-BE49-F238E27FC236}">
                    <a16:creationId xmlns:a16="http://schemas.microsoft.com/office/drawing/2014/main" id="{102BECB8-E7AE-A4A2-C965-F430ADF149FF}"/>
                  </a:ext>
                </a:extLst>
              </p:cNvPr>
              <p:cNvSpPr/>
              <p:nvPr/>
            </p:nvSpPr>
            <p:spPr>
              <a:xfrm>
                <a:off x="1479926" y="3028950"/>
                <a:ext cx="74852" cy="23674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045" extrusionOk="0">
                    <a:moveTo>
                      <a:pt x="1600" y="0"/>
                    </a:moveTo>
                    <a:cubicBezTo>
                      <a:pt x="1175" y="0"/>
                      <a:pt x="749" y="117"/>
                      <a:pt x="368" y="355"/>
                    </a:cubicBezTo>
                    <a:cubicBezTo>
                      <a:pt x="101" y="556"/>
                      <a:pt x="1" y="756"/>
                      <a:pt x="68" y="856"/>
                    </a:cubicBezTo>
                    <a:cubicBezTo>
                      <a:pt x="130" y="965"/>
                      <a:pt x="308" y="994"/>
                      <a:pt x="559" y="994"/>
                    </a:cubicBezTo>
                    <a:cubicBezTo>
                      <a:pt x="845" y="994"/>
                      <a:pt x="1226" y="956"/>
                      <a:pt x="1635" y="956"/>
                    </a:cubicBezTo>
                    <a:cubicBezTo>
                      <a:pt x="2147" y="956"/>
                      <a:pt x="2614" y="1045"/>
                      <a:pt x="2918" y="1045"/>
                    </a:cubicBezTo>
                    <a:cubicBezTo>
                      <a:pt x="3070" y="1045"/>
                      <a:pt x="3181" y="1023"/>
                      <a:pt x="3236" y="956"/>
                    </a:cubicBezTo>
                    <a:cubicBezTo>
                      <a:pt x="3303" y="856"/>
                      <a:pt x="3203" y="622"/>
                      <a:pt x="2936" y="422"/>
                    </a:cubicBezTo>
                    <a:cubicBezTo>
                      <a:pt x="2534" y="142"/>
                      <a:pt x="2068" y="0"/>
                      <a:pt x="16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05;p66">
                <a:extLst>
                  <a:ext uri="{FF2B5EF4-FFF2-40B4-BE49-F238E27FC236}">
                    <a16:creationId xmlns:a16="http://schemas.microsoft.com/office/drawing/2014/main" id="{8B6D99B4-FCFC-43CD-760E-53246E2B27B2}"/>
                  </a:ext>
                </a:extLst>
              </p:cNvPr>
              <p:cNvSpPr/>
              <p:nvPr/>
            </p:nvSpPr>
            <p:spPr>
              <a:xfrm>
                <a:off x="1241120" y="2986902"/>
                <a:ext cx="86180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322" extrusionOk="0">
                    <a:moveTo>
                      <a:pt x="1873" y="0"/>
                    </a:moveTo>
                    <a:cubicBezTo>
                      <a:pt x="1368" y="0"/>
                      <a:pt x="863" y="159"/>
                      <a:pt x="435" y="477"/>
                    </a:cubicBezTo>
                    <a:cubicBezTo>
                      <a:pt x="101" y="744"/>
                      <a:pt x="1" y="1011"/>
                      <a:pt x="101" y="1111"/>
                    </a:cubicBezTo>
                    <a:cubicBezTo>
                      <a:pt x="156" y="1184"/>
                      <a:pt x="252" y="1207"/>
                      <a:pt x="384" y="1207"/>
                    </a:cubicBezTo>
                    <a:cubicBezTo>
                      <a:pt x="490" y="1207"/>
                      <a:pt x="619" y="1192"/>
                      <a:pt x="768" y="1177"/>
                    </a:cubicBezTo>
                    <a:cubicBezTo>
                      <a:pt x="1075" y="1122"/>
                      <a:pt x="1392" y="1095"/>
                      <a:pt x="1715" y="1095"/>
                    </a:cubicBezTo>
                    <a:cubicBezTo>
                      <a:pt x="2165" y="1095"/>
                      <a:pt x="2623" y="1147"/>
                      <a:pt x="3070" y="1244"/>
                    </a:cubicBezTo>
                    <a:cubicBezTo>
                      <a:pt x="3243" y="1283"/>
                      <a:pt x="3394" y="1321"/>
                      <a:pt x="3510" y="1321"/>
                    </a:cubicBezTo>
                    <a:cubicBezTo>
                      <a:pt x="3595" y="1321"/>
                      <a:pt x="3661" y="1301"/>
                      <a:pt x="3704" y="1244"/>
                    </a:cubicBezTo>
                    <a:cubicBezTo>
                      <a:pt x="3804" y="1144"/>
                      <a:pt x="3737" y="877"/>
                      <a:pt x="3437" y="577"/>
                    </a:cubicBezTo>
                    <a:cubicBezTo>
                      <a:pt x="2982" y="193"/>
                      <a:pt x="2427" y="0"/>
                      <a:pt x="18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06;p66">
                <a:extLst>
                  <a:ext uri="{FF2B5EF4-FFF2-40B4-BE49-F238E27FC236}">
                    <a16:creationId xmlns:a16="http://schemas.microsoft.com/office/drawing/2014/main" id="{77AE8DB8-C1BD-E94C-E8AA-9C754BC4321C}"/>
                  </a:ext>
                </a:extLst>
              </p:cNvPr>
              <p:cNvSpPr/>
              <p:nvPr/>
            </p:nvSpPr>
            <p:spPr>
              <a:xfrm>
                <a:off x="1058248" y="2811802"/>
                <a:ext cx="535066" cy="340844"/>
              </a:xfrm>
              <a:custGeom>
                <a:avLst/>
                <a:gdLst/>
                <a:ahLst/>
                <a:cxnLst/>
                <a:rect l="l" t="t" r="r" b="b"/>
                <a:pathLst>
                  <a:path w="23618" h="15045" extrusionOk="0">
                    <a:moveTo>
                      <a:pt x="17980" y="0"/>
                    </a:moveTo>
                    <a:lnTo>
                      <a:pt x="12143" y="600"/>
                    </a:lnTo>
                    <a:lnTo>
                      <a:pt x="6005" y="2402"/>
                    </a:lnTo>
                    <a:lnTo>
                      <a:pt x="534" y="5804"/>
                    </a:lnTo>
                    <a:cubicBezTo>
                      <a:pt x="534" y="5804"/>
                      <a:pt x="1" y="15044"/>
                      <a:pt x="2369" y="15044"/>
                    </a:cubicBezTo>
                    <a:cubicBezTo>
                      <a:pt x="4704" y="15011"/>
                      <a:pt x="3903" y="9140"/>
                      <a:pt x="3903" y="9140"/>
                    </a:cubicBezTo>
                    <a:cubicBezTo>
                      <a:pt x="6805" y="7939"/>
                      <a:pt x="6639" y="4837"/>
                      <a:pt x="7372" y="4170"/>
                    </a:cubicBezTo>
                    <a:cubicBezTo>
                      <a:pt x="7607" y="3935"/>
                      <a:pt x="8164" y="3824"/>
                      <a:pt x="8920" y="3824"/>
                    </a:cubicBezTo>
                    <a:cubicBezTo>
                      <a:pt x="10417" y="3824"/>
                      <a:pt x="12693" y="4261"/>
                      <a:pt x="14778" y="5037"/>
                    </a:cubicBezTo>
                    <a:cubicBezTo>
                      <a:pt x="16431" y="5679"/>
                      <a:pt x="18176" y="6003"/>
                      <a:pt x="19918" y="6003"/>
                    </a:cubicBezTo>
                    <a:cubicBezTo>
                      <a:pt x="21164" y="6003"/>
                      <a:pt x="22408" y="5838"/>
                      <a:pt x="23617" y="5504"/>
                    </a:cubicBezTo>
                    <a:lnTo>
                      <a:pt x="23617" y="1134"/>
                    </a:lnTo>
                    <a:lnTo>
                      <a:pt x="1798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07;p66">
                <a:extLst>
                  <a:ext uri="{FF2B5EF4-FFF2-40B4-BE49-F238E27FC236}">
                    <a16:creationId xmlns:a16="http://schemas.microsoft.com/office/drawing/2014/main" id="{147535E3-A510-C41A-89D3-56666D9A49A1}"/>
                  </a:ext>
                </a:extLst>
              </p:cNvPr>
              <p:cNvSpPr/>
              <p:nvPr/>
            </p:nvSpPr>
            <p:spPr>
              <a:xfrm>
                <a:off x="1695307" y="3668138"/>
                <a:ext cx="1491786" cy="926408"/>
              </a:xfrm>
              <a:custGeom>
                <a:avLst/>
                <a:gdLst/>
                <a:ahLst/>
                <a:cxnLst/>
                <a:rect l="l" t="t" r="r" b="b"/>
                <a:pathLst>
                  <a:path w="65848" h="40892" extrusionOk="0">
                    <a:moveTo>
                      <a:pt x="46668" y="1"/>
                    </a:moveTo>
                    <a:cubicBezTo>
                      <a:pt x="46070" y="1"/>
                      <a:pt x="45631" y="735"/>
                      <a:pt x="46033" y="1396"/>
                    </a:cubicBezTo>
                    <a:cubicBezTo>
                      <a:pt x="46434" y="2230"/>
                      <a:pt x="46734" y="3130"/>
                      <a:pt x="46934" y="4098"/>
                    </a:cubicBezTo>
                    <a:cubicBezTo>
                      <a:pt x="47101" y="4832"/>
                      <a:pt x="47134" y="5599"/>
                      <a:pt x="47034" y="6333"/>
                    </a:cubicBezTo>
                    <a:cubicBezTo>
                      <a:pt x="46934" y="7233"/>
                      <a:pt x="46834" y="7967"/>
                      <a:pt x="46701" y="8568"/>
                    </a:cubicBezTo>
                    <a:cubicBezTo>
                      <a:pt x="43865" y="11903"/>
                      <a:pt x="35626" y="21177"/>
                      <a:pt x="25485" y="25546"/>
                    </a:cubicBezTo>
                    <a:cubicBezTo>
                      <a:pt x="25225" y="25660"/>
                      <a:pt x="24931" y="25713"/>
                      <a:pt x="24611" y="25713"/>
                    </a:cubicBezTo>
                    <a:cubicBezTo>
                      <a:pt x="20327" y="25713"/>
                      <a:pt x="11175" y="16273"/>
                      <a:pt x="11175" y="16273"/>
                    </a:cubicBezTo>
                    <a:lnTo>
                      <a:pt x="1" y="25847"/>
                    </a:lnTo>
                    <a:cubicBezTo>
                      <a:pt x="4837" y="30216"/>
                      <a:pt x="7139" y="33118"/>
                      <a:pt x="15645" y="38856"/>
                    </a:cubicBezTo>
                    <a:cubicBezTo>
                      <a:pt x="17739" y="40276"/>
                      <a:pt x="19997" y="40891"/>
                      <a:pt x="22339" y="40891"/>
                    </a:cubicBezTo>
                    <a:cubicBezTo>
                      <a:pt x="37602" y="40891"/>
                      <a:pt x="56408" y="14739"/>
                      <a:pt x="56408" y="14739"/>
                    </a:cubicBezTo>
                    <a:cubicBezTo>
                      <a:pt x="58809" y="12537"/>
                      <a:pt x="60244" y="10803"/>
                      <a:pt x="61911" y="9468"/>
                    </a:cubicBezTo>
                    <a:cubicBezTo>
                      <a:pt x="63980" y="7800"/>
                      <a:pt x="64713" y="6966"/>
                      <a:pt x="64380" y="6599"/>
                    </a:cubicBezTo>
                    <a:cubicBezTo>
                      <a:pt x="64253" y="6463"/>
                      <a:pt x="64175" y="6379"/>
                      <a:pt x="64045" y="6379"/>
                    </a:cubicBezTo>
                    <a:cubicBezTo>
                      <a:pt x="63698" y="6379"/>
                      <a:pt x="62977" y="6981"/>
                      <a:pt x="59943" y="8801"/>
                    </a:cubicBezTo>
                    <a:cubicBezTo>
                      <a:pt x="59943" y="8801"/>
                      <a:pt x="65848" y="5165"/>
                      <a:pt x="63946" y="4932"/>
                    </a:cubicBezTo>
                    <a:cubicBezTo>
                      <a:pt x="63932" y="4930"/>
                      <a:pt x="63918" y="4929"/>
                      <a:pt x="63901" y="4929"/>
                    </a:cubicBezTo>
                    <a:cubicBezTo>
                      <a:pt x="63546" y="4929"/>
                      <a:pt x="62658" y="5330"/>
                      <a:pt x="61683" y="5832"/>
                    </a:cubicBezTo>
                    <a:lnTo>
                      <a:pt x="61683" y="5832"/>
                    </a:lnTo>
                    <a:cubicBezTo>
                      <a:pt x="63075" y="4855"/>
                      <a:pt x="63490" y="4143"/>
                      <a:pt x="63279" y="3764"/>
                    </a:cubicBezTo>
                    <a:cubicBezTo>
                      <a:pt x="63224" y="3665"/>
                      <a:pt x="63103" y="3621"/>
                      <a:pt x="62931" y="3621"/>
                    </a:cubicBezTo>
                    <a:cubicBezTo>
                      <a:pt x="61967" y="3621"/>
                      <a:pt x="59408" y="5007"/>
                      <a:pt x="57932" y="5856"/>
                    </a:cubicBezTo>
                    <a:lnTo>
                      <a:pt x="57932" y="5856"/>
                    </a:lnTo>
                    <a:cubicBezTo>
                      <a:pt x="59335" y="5018"/>
                      <a:pt x="61643" y="3601"/>
                      <a:pt x="62078" y="3097"/>
                    </a:cubicBezTo>
                    <a:cubicBezTo>
                      <a:pt x="62529" y="2601"/>
                      <a:pt x="62142" y="2425"/>
                      <a:pt x="61534" y="2425"/>
                    </a:cubicBezTo>
                    <a:cubicBezTo>
                      <a:pt x="61243" y="2425"/>
                      <a:pt x="60901" y="2465"/>
                      <a:pt x="60577" y="2530"/>
                    </a:cubicBezTo>
                    <a:cubicBezTo>
                      <a:pt x="59476" y="2797"/>
                      <a:pt x="53239" y="5232"/>
                      <a:pt x="51404" y="5832"/>
                    </a:cubicBezTo>
                    <a:cubicBezTo>
                      <a:pt x="51251" y="5905"/>
                      <a:pt x="51093" y="5938"/>
                      <a:pt x="50937" y="5938"/>
                    </a:cubicBezTo>
                    <a:cubicBezTo>
                      <a:pt x="50448" y="5938"/>
                      <a:pt x="49988" y="5605"/>
                      <a:pt x="49836" y="5098"/>
                    </a:cubicBezTo>
                    <a:cubicBezTo>
                      <a:pt x="49469" y="2330"/>
                      <a:pt x="47701" y="362"/>
                      <a:pt x="46967" y="61"/>
                    </a:cubicBezTo>
                    <a:cubicBezTo>
                      <a:pt x="46865" y="20"/>
                      <a:pt x="46765" y="1"/>
                      <a:pt x="4666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08;p66">
                <a:extLst>
                  <a:ext uri="{FF2B5EF4-FFF2-40B4-BE49-F238E27FC236}">
                    <a16:creationId xmlns:a16="http://schemas.microsoft.com/office/drawing/2014/main" id="{04B1BEB4-5D89-31FC-A276-680949E452B8}"/>
                  </a:ext>
                </a:extLst>
              </p:cNvPr>
              <p:cNvSpPr/>
              <p:nvPr/>
            </p:nvSpPr>
            <p:spPr>
              <a:xfrm>
                <a:off x="2996633" y="3821218"/>
                <a:ext cx="130017" cy="81286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3588" extrusionOk="0">
                    <a:moveTo>
                      <a:pt x="5612" y="0"/>
                    </a:moveTo>
                    <a:cubicBezTo>
                      <a:pt x="5411" y="0"/>
                      <a:pt x="4176" y="702"/>
                      <a:pt x="2736" y="1610"/>
                    </a:cubicBezTo>
                    <a:cubicBezTo>
                      <a:pt x="1201" y="2578"/>
                      <a:pt x="1" y="3478"/>
                      <a:pt x="67" y="3579"/>
                    </a:cubicBezTo>
                    <a:cubicBezTo>
                      <a:pt x="69" y="3585"/>
                      <a:pt x="77" y="3588"/>
                      <a:pt x="89" y="3588"/>
                    </a:cubicBezTo>
                    <a:cubicBezTo>
                      <a:pt x="272" y="3588"/>
                      <a:pt x="1533" y="2914"/>
                      <a:pt x="2969" y="1977"/>
                    </a:cubicBezTo>
                    <a:cubicBezTo>
                      <a:pt x="4537" y="1010"/>
                      <a:pt x="5738" y="109"/>
                      <a:pt x="5638" y="9"/>
                    </a:cubicBezTo>
                    <a:cubicBezTo>
                      <a:pt x="5634" y="3"/>
                      <a:pt x="5625" y="0"/>
                      <a:pt x="561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09;p66">
                <a:extLst>
                  <a:ext uri="{FF2B5EF4-FFF2-40B4-BE49-F238E27FC236}">
                    <a16:creationId xmlns:a16="http://schemas.microsoft.com/office/drawing/2014/main" id="{17FB0508-862C-EE15-C031-BB44CD2E6744}"/>
                  </a:ext>
                </a:extLst>
              </p:cNvPr>
              <p:cNvSpPr/>
              <p:nvPr/>
            </p:nvSpPr>
            <p:spPr>
              <a:xfrm>
                <a:off x="2970942" y="3790226"/>
                <a:ext cx="142840" cy="7904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3489" extrusionOk="0">
                    <a:moveTo>
                      <a:pt x="6215" y="0"/>
                    </a:moveTo>
                    <a:cubicBezTo>
                      <a:pt x="6020" y="0"/>
                      <a:pt x="4660" y="670"/>
                      <a:pt x="3036" y="1544"/>
                    </a:cubicBezTo>
                    <a:cubicBezTo>
                      <a:pt x="1335" y="2511"/>
                      <a:pt x="0" y="3345"/>
                      <a:pt x="67" y="3479"/>
                    </a:cubicBezTo>
                    <a:cubicBezTo>
                      <a:pt x="69" y="3485"/>
                      <a:pt x="77" y="3488"/>
                      <a:pt x="91" y="3488"/>
                    </a:cubicBezTo>
                    <a:cubicBezTo>
                      <a:pt x="289" y="3488"/>
                      <a:pt x="1677" y="2819"/>
                      <a:pt x="3269" y="1944"/>
                    </a:cubicBezTo>
                    <a:cubicBezTo>
                      <a:pt x="4971" y="977"/>
                      <a:pt x="6305" y="143"/>
                      <a:pt x="6238" y="10"/>
                    </a:cubicBezTo>
                    <a:cubicBezTo>
                      <a:pt x="6236" y="3"/>
                      <a:pt x="6228" y="0"/>
                      <a:pt x="6215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10;p66">
                <a:extLst>
                  <a:ext uri="{FF2B5EF4-FFF2-40B4-BE49-F238E27FC236}">
                    <a16:creationId xmlns:a16="http://schemas.microsoft.com/office/drawing/2014/main" id="{F48770BC-C1B1-FFC4-2911-3C479B0B0C41}"/>
                  </a:ext>
                </a:extLst>
              </p:cNvPr>
              <p:cNvSpPr/>
              <p:nvPr/>
            </p:nvSpPr>
            <p:spPr>
              <a:xfrm>
                <a:off x="2944481" y="3761318"/>
                <a:ext cx="136814" cy="7245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3198" extrusionOk="0">
                    <a:moveTo>
                      <a:pt x="5923" y="0"/>
                    </a:moveTo>
                    <a:cubicBezTo>
                      <a:pt x="5658" y="0"/>
                      <a:pt x="4391" y="596"/>
                      <a:pt x="2903" y="1386"/>
                    </a:cubicBezTo>
                    <a:cubicBezTo>
                      <a:pt x="1269" y="2286"/>
                      <a:pt x="1" y="3087"/>
                      <a:pt x="68" y="3187"/>
                    </a:cubicBezTo>
                    <a:cubicBezTo>
                      <a:pt x="72" y="3194"/>
                      <a:pt x="83" y="3197"/>
                      <a:pt x="100" y="3197"/>
                    </a:cubicBezTo>
                    <a:cubicBezTo>
                      <a:pt x="327" y="3197"/>
                      <a:pt x="1614" y="2593"/>
                      <a:pt x="3103" y="1786"/>
                    </a:cubicBezTo>
                    <a:cubicBezTo>
                      <a:pt x="4738" y="919"/>
                      <a:pt x="6039" y="118"/>
                      <a:pt x="5972" y="18"/>
                    </a:cubicBezTo>
                    <a:cubicBezTo>
                      <a:pt x="5966" y="6"/>
                      <a:pt x="5949" y="0"/>
                      <a:pt x="592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11;p66">
                <a:extLst>
                  <a:ext uri="{FF2B5EF4-FFF2-40B4-BE49-F238E27FC236}">
                    <a16:creationId xmlns:a16="http://schemas.microsoft.com/office/drawing/2014/main" id="{70A999E5-8FE1-5E1C-333D-B041A9333D0C}"/>
                  </a:ext>
                </a:extLst>
              </p:cNvPr>
              <p:cNvSpPr/>
              <p:nvPr/>
            </p:nvSpPr>
            <p:spPr>
              <a:xfrm>
                <a:off x="-705579" y="4215551"/>
                <a:ext cx="1555266" cy="661209"/>
              </a:xfrm>
              <a:custGeom>
                <a:avLst/>
                <a:gdLst/>
                <a:ahLst/>
                <a:cxnLst/>
                <a:rect l="l" t="t" r="r" b="b"/>
                <a:pathLst>
                  <a:path w="68650" h="29186" extrusionOk="0">
                    <a:moveTo>
                      <a:pt x="15832" y="0"/>
                    </a:moveTo>
                    <a:cubicBezTo>
                      <a:pt x="15638" y="0"/>
                      <a:pt x="15442" y="76"/>
                      <a:pt x="15279" y="249"/>
                    </a:cubicBezTo>
                    <a:cubicBezTo>
                      <a:pt x="14711" y="816"/>
                      <a:pt x="13911" y="3318"/>
                      <a:pt x="14678" y="6020"/>
                    </a:cubicBezTo>
                    <a:cubicBezTo>
                      <a:pt x="14778" y="6721"/>
                      <a:pt x="14211" y="7321"/>
                      <a:pt x="13511" y="7321"/>
                    </a:cubicBezTo>
                    <a:cubicBezTo>
                      <a:pt x="11609" y="7488"/>
                      <a:pt x="4904" y="7788"/>
                      <a:pt x="3804" y="7988"/>
                    </a:cubicBezTo>
                    <a:cubicBezTo>
                      <a:pt x="2803" y="8155"/>
                      <a:pt x="1736" y="8689"/>
                      <a:pt x="2636" y="9089"/>
                    </a:cubicBezTo>
                    <a:cubicBezTo>
                      <a:pt x="3270" y="9389"/>
                      <a:pt x="6239" y="9789"/>
                      <a:pt x="7840" y="9990"/>
                    </a:cubicBezTo>
                    <a:cubicBezTo>
                      <a:pt x="6781" y="9862"/>
                      <a:pt x="5093" y="9694"/>
                      <a:pt x="3771" y="9694"/>
                    </a:cubicBezTo>
                    <a:cubicBezTo>
                      <a:pt x="2677" y="9694"/>
                      <a:pt x="1832" y="9809"/>
                      <a:pt x="1802" y="10156"/>
                    </a:cubicBezTo>
                    <a:cubicBezTo>
                      <a:pt x="1769" y="10623"/>
                      <a:pt x="2469" y="11124"/>
                      <a:pt x="4204" y="11457"/>
                    </a:cubicBezTo>
                    <a:cubicBezTo>
                      <a:pt x="3663" y="11426"/>
                      <a:pt x="3144" y="11403"/>
                      <a:pt x="2712" y="11403"/>
                    </a:cubicBezTo>
                    <a:cubicBezTo>
                      <a:pt x="2212" y="11403"/>
                      <a:pt x="1830" y="11434"/>
                      <a:pt x="1669" y="11524"/>
                    </a:cubicBezTo>
                    <a:cubicBezTo>
                      <a:pt x="1" y="12491"/>
                      <a:pt x="6873" y="13459"/>
                      <a:pt x="6873" y="13459"/>
                    </a:cubicBezTo>
                    <a:cubicBezTo>
                      <a:pt x="4042" y="13085"/>
                      <a:pt x="2915" y="12851"/>
                      <a:pt x="2424" y="12851"/>
                    </a:cubicBezTo>
                    <a:cubicBezTo>
                      <a:pt x="2083" y="12851"/>
                      <a:pt x="2051" y="12965"/>
                      <a:pt x="1969" y="13225"/>
                    </a:cubicBezTo>
                    <a:cubicBezTo>
                      <a:pt x="1802" y="13692"/>
                      <a:pt x="2803" y="14159"/>
                      <a:pt x="5338" y="14893"/>
                    </a:cubicBezTo>
                    <a:cubicBezTo>
                      <a:pt x="7406" y="15460"/>
                      <a:pt x="9441" y="16461"/>
                      <a:pt x="12510" y="17495"/>
                    </a:cubicBezTo>
                    <a:cubicBezTo>
                      <a:pt x="12510" y="17495"/>
                      <a:pt x="32220" y="29185"/>
                      <a:pt x="46787" y="29185"/>
                    </a:cubicBezTo>
                    <a:cubicBezTo>
                      <a:pt x="52149" y="29185"/>
                      <a:pt x="56815" y="27601"/>
                      <a:pt x="59543" y="23266"/>
                    </a:cubicBezTo>
                    <a:cubicBezTo>
                      <a:pt x="64981" y="14593"/>
                      <a:pt x="65981" y="11024"/>
                      <a:pt x="68650" y="5086"/>
                    </a:cubicBezTo>
                    <a:lnTo>
                      <a:pt x="54573" y="783"/>
                    </a:lnTo>
                    <a:cubicBezTo>
                      <a:pt x="54573" y="783"/>
                      <a:pt x="49236" y="14993"/>
                      <a:pt x="45167" y="14993"/>
                    </a:cubicBezTo>
                    <a:cubicBezTo>
                      <a:pt x="45131" y="14993"/>
                      <a:pt x="45096" y="14993"/>
                      <a:pt x="45060" y="14993"/>
                    </a:cubicBezTo>
                    <a:cubicBezTo>
                      <a:pt x="34053" y="14993"/>
                      <a:pt x="22838" y="9850"/>
                      <a:pt x="18948" y="7921"/>
                    </a:cubicBezTo>
                    <a:cubicBezTo>
                      <a:pt x="18581" y="7421"/>
                      <a:pt x="18181" y="6787"/>
                      <a:pt x="17714" y="6020"/>
                    </a:cubicBezTo>
                    <a:cubicBezTo>
                      <a:pt x="17347" y="5353"/>
                      <a:pt x="17080" y="4652"/>
                      <a:pt x="16946" y="3885"/>
                    </a:cubicBezTo>
                    <a:cubicBezTo>
                      <a:pt x="16713" y="2985"/>
                      <a:pt x="16646" y="2017"/>
                      <a:pt x="16680" y="1083"/>
                    </a:cubicBezTo>
                    <a:cubicBezTo>
                      <a:pt x="16775" y="466"/>
                      <a:pt x="16311" y="0"/>
                      <a:pt x="15832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12;p66">
                <a:extLst>
                  <a:ext uri="{FF2B5EF4-FFF2-40B4-BE49-F238E27FC236}">
                    <a16:creationId xmlns:a16="http://schemas.microsoft.com/office/drawing/2014/main" id="{6ADDB1EB-A8F5-3664-BD6F-AA94D7FB9142}"/>
                  </a:ext>
                </a:extLst>
              </p:cNvPr>
              <p:cNvSpPr/>
              <p:nvPr/>
            </p:nvSpPr>
            <p:spPr>
              <a:xfrm>
                <a:off x="-633785" y="4505240"/>
                <a:ext cx="149659" cy="25464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1124" extrusionOk="0">
                    <a:moveTo>
                      <a:pt x="283" y="0"/>
                    </a:moveTo>
                    <a:cubicBezTo>
                      <a:pt x="109" y="0"/>
                      <a:pt x="9" y="13"/>
                      <a:pt x="1" y="38"/>
                    </a:cubicBezTo>
                    <a:cubicBezTo>
                      <a:pt x="1" y="171"/>
                      <a:pt x="1402" y="472"/>
                      <a:pt x="3270" y="772"/>
                    </a:cubicBezTo>
                    <a:cubicBezTo>
                      <a:pt x="4622" y="993"/>
                      <a:pt x="5793" y="1124"/>
                      <a:pt x="6315" y="1124"/>
                    </a:cubicBezTo>
                    <a:cubicBezTo>
                      <a:pt x="6502" y="1124"/>
                      <a:pt x="6606" y="1107"/>
                      <a:pt x="6606" y="1072"/>
                    </a:cubicBezTo>
                    <a:cubicBezTo>
                      <a:pt x="6606" y="972"/>
                      <a:pt x="5171" y="638"/>
                      <a:pt x="3337" y="338"/>
                    </a:cubicBezTo>
                    <a:cubicBezTo>
                      <a:pt x="1986" y="113"/>
                      <a:pt x="804" y="0"/>
                      <a:pt x="28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13;p66">
                <a:extLst>
                  <a:ext uri="{FF2B5EF4-FFF2-40B4-BE49-F238E27FC236}">
                    <a16:creationId xmlns:a16="http://schemas.microsoft.com/office/drawing/2014/main" id="{B4693268-E465-EFFE-3531-00372F018831}"/>
                  </a:ext>
                </a:extLst>
              </p:cNvPr>
              <p:cNvSpPr/>
              <p:nvPr/>
            </p:nvSpPr>
            <p:spPr>
              <a:xfrm>
                <a:off x="-634533" y="4471235"/>
                <a:ext cx="160239" cy="18351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810" extrusionOk="0">
                    <a:moveTo>
                      <a:pt x="601" y="0"/>
                    </a:moveTo>
                    <a:cubicBezTo>
                      <a:pt x="232" y="0"/>
                      <a:pt x="13" y="22"/>
                      <a:pt x="1" y="71"/>
                    </a:cubicBezTo>
                    <a:cubicBezTo>
                      <a:pt x="1" y="205"/>
                      <a:pt x="1568" y="438"/>
                      <a:pt x="3503" y="638"/>
                    </a:cubicBezTo>
                    <a:cubicBezTo>
                      <a:pt x="4749" y="744"/>
                      <a:pt x="5848" y="809"/>
                      <a:pt x="6486" y="809"/>
                    </a:cubicBezTo>
                    <a:cubicBezTo>
                      <a:pt x="6857" y="809"/>
                      <a:pt x="7072" y="787"/>
                      <a:pt x="7072" y="738"/>
                    </a:cubicBezTo>
                    <a:cubicBezTo>
                      <a:pt x="7072" y="638"/>
                      <a:pt x="5504" y="371"/>
                      <a:pt x="3570" y="171"/>
                    </a:cubicBezTo>
                    <a:cubicBezTo>
                      <a:pt x="2324" y="66"/>
                      <a:pt x="1239" y="0"/>
                      <a:pt x="60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14;p66">
                <a:extLst>
                  <a:ext uri="{FF2B5EF4-FFF2-40B4-BE49-F238E27FC236}">
                    <a16:creationId xmlns:a16="http://schemas.microsoft.com/office/drawing/2014/main" id="{B259AD3D-C3BB-AE73-F8C8-6908E901B3EF}"/>
                  </a:ext>
                </a:extLst>
              </p:cNvPr>
              <p:cNvSpPr/>
              <p:nvPr/>
            </p:nvSpPr>
            <p:spPr>
              <a:xfrm>
                <a:off x="-616386" y="4431476"/>
                <a:ext cx="151902" cy="15723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694" extrusionOk="0">
                    <a:moveTo>
                      <a:pt x="641" y="0"/>
                    </a:moveTo>
                    <a:cubicBezTo>
                      <a:pt x="239" y="0"/>
                      <a:pt x="0" y="19"/>
                      <a:pt x="0" y="58"/>
                    </a:cubicBezTo>
                    <a:cubicBezTo>
                      <a:pt x="0" y="192"/>
                      <a:pt x="1501" y="425"/>
                      <a:pt x="3336" y="559"/>
                    </a:cubicBezTo>
                    <a:cubicBezTo>
                      <a:pt x="4388" y="653"/>
                      <a:pt x="5325" y="694"/>
                      <a:pt x="5941" y="694"/>
                    </a:cubicBezTo>
                    <a:cubicBezTo>
                      <a:pt x="6419" y="694"/>
                      <a:pt x="6705" y="669"/>
                      <a:pt x="6705" y="625"/>
                    </a:cubicBezTo>
                    <a:cubicBezTo>
                      <a:pt x="6705" y="492"/>
                      <a:pt x="5204" y="292"/>
                      <a:pt x="3369" y="125"/>
                    </a:cubicBezTo>
                    <a:cubicBezTo>
                      <a:pt x="2258" y="44"/>
                      <a:pt x="1257" y="0"/>
                      <a:pt x="64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315;p66">
                <a:extLst>
                  <a:ext uri="{FF2B5EF4-FFF2-40B4-BE49-F238E27FC236}">
                    <a16:creationId xmlns:a16="http://schemas.microsoft.com/office/drawing/2014/main" id="{F7558499-632E-8874-7A96-EABEF66407AE}"/>
                  </a:ext>
                </a:extLst>
              </p:cNvPr>
              <p:cNvSpPr/>
              <p:nvPr/>
            </p:nvSpPr>
            <p:spPr>
              <a:xfrm>
                <a:off x="347131" y="3641564"/>
                <a:ext cx="1883990" cy="1488003"/>
              </a:xfrm>
              <a:custGeom>
                <a:avLst/>
                <a:gdLst/>
                <a:ahLst/>
                <a:cxnLst/>
                <a:rect l="l" t="t" r="r" b="b"/>
                <a:pathLst>
                  <a:path w="83160" h="65681" extrusionOk="0">
                    <a:moveTo>
                      <a:pt x="33358" y="0"/>
                    </a:moveTo>
                    <a:cubicBezTo>
                      <a:pt x="30923" y="100"/>
                      <a:pt x="28954" y="834"/>
                      <a:pt x="26886" y="1268"/>
                    </a:cubicBezTo>
                    <a:cubicBezTo>
                      <a:pt x="20448" y="2502"/>
                      <a:pt x="15812" y="7172"/>
                      <a:pt x="14544" y="11509"/>
                    </a:cubicBezTo>
                    <a:lnTo>
                      <a:pt x="0" y="39929"/>
                    </a:lnTo>
                    <a:lnTo>
                      <a:pt x="12276" y="50236"/>
                    </a:lnTo>
                    <a:lnTo>
                      <a:pt x="23484" y="32423"/>
                    </a:lnTo>
                    <a:lnTo>
                      <a:pt x="24184" y="51370"/>
                    </a:lnTo>
                    <a:lnTo>
                      <a:pt x="23484" y="65547"/>
                    </a:lnTo>
                    <a:lnTo>
                      <a:pt x="66515" y="65681"/>
                    </a:lnTo>
                    <a:lnTo>
                      <a:pt x="64580" y="32457"/>
                    </a:lnTo>
                    <a:lnTo>
                      <a:pt x="76155" y="41864"/>
                    </a:lnTo>
                    <a:lnTo>
                      <a:pt x="83160" y="26753"/>
                    </a:lnTo>
                    <a:lnTo>
                      <a:pt x="65747" y="7305"/>
                    </a:lnTo>
                    <a:cubicBezTo>
                      <a:pt x="60877" y="2535"/>
                      <a:pt x="58275" y="1101"/>
                      <a:pt x="51537" y="300"/>
                    </a:cubicBezTo>
                    <a:cubicBezTo>
                      <a:pt x="50403" y="167"/>
                      <a:pt x="49536" y="67"/>
                      <a:pt x="48902" y="0"/>
                    </a:cubicBezTo>
                    <a:cubicBezTo>
                      <a:pt x="46367" y="801"/>
                      <a:pt x="43740" y="1201"/>
                      <a:pt x="41117" y="1201"/>
                    </a:cubicBezTo>
                    <a:cubicBezTo>
                      <a:pt x="38495" y="1201"/>
                      <a:pt x="35876" y="801"/>
                      <a:pt x="33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16;p66">
                <a:extLst>
                  <a:ext uri="{FF2B5EF4-FFF2-40B4-BE49-F238E27FC236}">
                    <a16:creationId xmlns:a16="http://schemas.microsoft.com/office/drawing/2014/main" id="{15600506-A7B3-4932-5476-00A89ACB117E}"/>
                  </a:ext>
                </a:extLst>
              </p:cNvPr>
              <p:cNvSpPr/>
              <p:nvPr/>
            </p:nvSpPr>
            <p:spPr>
              <a:xfrm>
                <a:off x="878390" y="4106309"/>
                <a:ext cx="8337" cy="36352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046" extrusionOk="0">
                    <a:moveTo>
                      <a:pt x="234" y="1"/>
                    </a:moveTo>
                    <a:cubicBezTo>
                      <a:pt x="167" y="201"/>
                      <a:pt x="167" y="401"/>
                      <a:pt x="167" y="635"/>
                    </a:cubicBezTo>
                    <a:cubicBezTo>
                      <a:pt x="134" y="1035"/>
                      <a:pt x="101" y="1602"/>
                      <a:pt x="101" y="2336"/>
                    </a:cubicBezTo>
                    <a:cubicBezTo>
                      <a:pt x="67" y="3804"/>
                      <a:pt x="67" y="5805"/>
                      <a:pt x="34" y="8007"/>
                    </a:cubicBezTo>
                    <a:cubicBezTo>
                      <a:pt x="1" y="10242"/>
                      <a:pt x="34" y="12243"/>
                      <a:pt x="34" y="13711"/>
                    </a:cubicBezTo>
                    <a:cubicBezTo>
                      <a:pt x="67" y="14445"/>
                      <a:pt x="67" y="15012"/>
                      <a:pt x="67" y="15412"/>
                    </a:cubicBezTo>
                    <a:cubicBezTo>
                      <a:pt x="67" y="15645"/>
                      <a:pt x="101" y="15846"/>
                      <a:pt x="134" y="16046"/>
                    </a:cubicBezTo>
                    <a:cubicBezTo>
                      <a:pt x="201" y="15846"/>
                      <a:pt x="201" y="15645"/>
                      <a:pt x="201" y="15412"/>
                    </a:cubicBezTo>
                    <a:cubicBezTo>
                      <a:pt x="234" y="15012"/>
                      <a:pt x="267" y="14445"/>
                      <a:pt x="267" y="13711"/>
                    </a:cubicBezTo>
                    <a:cubicBezTo>
                      <a:pt x="301" y="12243"/>
                      <a:pt x="301" y="10242"/>
                      <a:pt x="334" y="8040"/>
                    </a:cubicBezTo>
                    <a:cubicBezTo>
                      <a:pt x="367" y="5805"/>
                      <a:pt x="334" y="3804"/>
                      <a:pt x="334" y="2336"/>
                    </a:cubicBezTo>
                    <a:cubicBezTo>
                      <a:pt x="301" y="1602"/>
                      <a:pt x="301" y="1035"/>
                      <a:pt x="301" y="635"/>
                    </a:cubicBezTo>
                    <a:cubicBezTo>
                      <a:pt x="301" y="401"/>
                      <a:pt x="267" y="201"/>
                      <a:pt x="2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17;p66">
                <a:extLst>
                  <a:ext uri="{FF2B5EF4-FFF2-40B4-BE49-F238E27FC236}">
                    <a16:creationId xmlns:a16="http://schemas.microsoft.com/office/drawing/2014/main" id="{443C8332-85B2-B2C9-1B75-6262C9A2B4AC}"/>
                  </a:ext>
                </a:extLst>
              </p:cNvPr>
              <p:cNvSpPr/>
              <p:nvPr/>
            </p:nvSpPr>
            <p:spPr>
              <a:xfrm>
                <a:off x="1785995" y="4093463"/>
                <a:ext cx="40824" cy="5645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4919" extrusionOk="0">
                    <a:moveTo>
                      <a:pt x="34" y="1"/>
                    </a:moveTo>
                    <a:cubicBezTo>
                      <a:pt x="0" y="334"/>
                      <a:pt x="0" y="635"/>
                      <a:pt x="34" y="968"/>
                    </a:cubicBezTo>
                    <a:cubicBezTo>
                      <a:pt x="67" y="1669"/>
                      <a:pt x="101" y="2569"/>
                      <a:pt x="167" y="3670"/>
                    </a:cubicBezTo>
                    <a:cubicBezTo>
                      <a:pt x="301" y="5905"/>
                      <a:pt x="501" y="9007"/>
                      <a:pt x="734" y="12443"/>
                    </a:cubicBezTo>
                    <a:cubicBezTo>
                      <a:pt x="1001" y="15912"/>
                      <a:pt x="1235" y="19014"/>
                      <a:pt x="1435" y="21283"/>
                    </a:cubicBezTo>
                    <a:cubicBezTo>
                      <a:pt x="1535" y="22350"/>
                      <a:pt x="1602" y="23251"/>
                      <a:pt x="1668" y="23951"/>
                    </a:cubicBezTo>
                    <a:cubicBezTo>
                      <a:pt x="1668" y="24285"/>
                      <a:pt x="1735" y="24585"/>
                      <a:pt x="1802" y="24919"/>
                    </a:cubicBezTo>
                    <a:cubicBezTo>
                      <a:pt x="1802" y="24585"/>
                      <a:pt x="1802" y="24285"/>
                      <a:pt x="1802" y="23951"/>
                    </a:cubicBezTo>
                    <a:cubicBezTo>
                      <a:pt x="1768" y="23284"/>
                      <a:pt x="1702" y="22350"/>
                      <a:pt x="1635" y="21283"/>
                    </a:cubicBezTo>
                    <a:cubicBezTo>
                      <a:pt x="1502" y="19014"/>
                      <a:pt x="1335" y="15912"/>
                      <a:pt x="1068" y="12443"/>
                    </a:cubicBezTo>
                    <a:cubicBezTo>
                      <a:pt x="801" y="9007"/>
                      <a:pt x="601" y="5905"/>
                      <a:pt x="401" y="3637"/>
                    </a:cubicBezTo>
                    <a:cubicBezTo>
                      <a:pt x="301" y="2536"/>
                      <a:pt x="234" y="1635"/>
                      <a:pt x="167" y="968"/>
                    </a:cubicBezTo>
                    <a:cubicBezTo>
                      <a:pt x="134" y="635"/>
                      <a:pt x="101" y="301"/>
                      <a:pt x="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18;p66">
                <a:extLst>
                  <a:ext uri="{FF2B5EF4-FFF2-40B4-BE49-F238E27FC236}">
                    <a16:creationId xmlns:a16="http://schemas.microsoft.com/office/drawing/2014/main" id="{EEA46A64-2759-BE18-24F0-1B2B0367D1F5}"/>
                  </a:ext>
                </a:extLst>
              </p:cNvPr>
              <p:cNvSpPr/>
              <p:nvPr/>
            </p:nvSpPr>
            <p:spPr>
              <a:xfrm>
                <a:off x="648646" y="3952912"/>
                <a:ext cx="1322508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58376" h="201" extrusionOk="0">
                    <a:moveTo>
                      <a:pt x="29188" y="0"/>
                    </a:moveTo>
                    <a:cubicBezTo>
                      <a:pt x="13077" y="0"/>
                      <a:pt x="1" y="34"/>
                      <a:pt x="1" y="101"/>
                    </a:cubicBezTo>
                    <a:cubicBezTo>
                      <a:pt x="1" y="167"/>
                      <a:pt x="13077" y="201"/>
                      <a:pt x="29188" y="201"/>
                    </a:cubicBezTo>
                    <a:cubicBezTo>
                      <a:pt x="45300" y="201"/>
                      <a:pt x="58376" y="167"/>
                      <a:pt x="58376" y="101"/>
                    </a:cubicBezTo>
                    <a:cubicBezTo>
                      <a:pt x="58376" y="34"/>
                      <a:pt x="45300" y="0"/>
                      <a:pt x="2918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19;p66">
                <a:extLst>
                  <a:ext uri="{FF2B5EF4-FFF2-40B4-BE49-F238E27FC236}">
                    <a16:creationId xmlns:a16="http://schemas.microsoft.com/office/drawing/2014/main" id="{E9D36EE6-0E15-F2BE-4B2F-A66CE6CF6139}"/>
                  </a:ext>
                </a:extLst>
              </p:cNvPr>
              <p:cNvSpPr/>
              <p:nvPr/>
            </p:nvSpPr>
            <p:spPr>
              <a:xfrm>
                <a:off x="461992" y="4344367"/>
                <a:ext cx="1611201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71119" h="234" extrusionOk="0">
                    <a:moveTo>
                      <a:pt x="35559" y="0"/>
                    </a:moveTo>
                    <a:cubicBezTo>
                      <a:pt x="15945" y="0"/>
                      <a:pt x="1" y="67"/>
                      <a:pt x="1" y="134"/>
                    </a:cubicBezTo>
                    <a:cubicBezTo>
                      <a:pt x="1" y="167"/>
                      <a:pt x="15945" y="234"/>
                      <a:pt x="35559" y="234"/>
                    </a:cubicBezTo>
                    <a:cubicBezTo>
                      <a:pt x="55207" y="234"/>
                      <a:pt x="71118" y="167"/>
                      <a:pt x="71118" y="134"/>
                    </a:cubicBezTo>
                    <a:cubicBezTo>
                      <a:pt x="71118" y="101"/>
                      <a:pt x="55207" y="0"/>
                      <a:pt x="35559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20;p66">
                <a:extLst>
                  <a:ext uri="{FF2B5EF4-FFF2-40B4-BE49-F238E27FC236}">
                    <a16:creationId xmlns:a16="http://schemas.microsoft.com/office/drawing/2014/main" id="{DC33949B-9B4C-0CCD-686D-F5D090807965}"/>
                  </a:ext>
                </a:extLst>
              </p:cNvPr>
              <p:cNvSpPr/>
              <p:nvPr/>
            </p:nvSpPr>
            <p:spPr>
              <a:xfrm>
                <a:off x="898803" y="4791736"/>
                <a:ext cx="935584" cy="4576"/>
              </a:xfrm>
              <a:custGeom>
                <a:avLst/>
                <a:gdLst/>
                <a:ahLst/>
                <a:cxnLst/>
                <a:rect l="l" t="t" r="r" b="b"/>
                <a:pathLst>
                  <a:path w="41297" h="202" extrusionOk="0">
                    <a:moveTo>
                      <a:pt x="20648" y="1"/>
                    </a:moveTo>
                    <a:cubicBezTo>
                      <a:pt x="9240" y="1"/>
                      <a:pt x="0" y="34"/>
                      <a:pt x="0" y="101"/>
                    </a:cubicBezTo>
                    <a:cubicBezTo>
                      <a:pt x="0" y="168"/>
                      <a:pt x="9240" y="201"/>
                      <a:pt x="20648" y="201"/>
                    </a:cubicBezTo>
                    <a:cubicBezTo>
                      <a:pt x="32056" y="201"/>
                      <a:pt x="41296" y="168"/>
                      <a:pt x="41296" y="101"/>
                    </a:cubicBezTo>
                    <a:cubicBezTo>
                      <a:pt x="41296" y="34"/>
                      <a:pt x="32056" y="1"/>
                      <a:pt x="2064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21;p66">
                <a:extLst>
                  <a:ext uri="{FF2B5EF4-FFF2-40B4-BE49-F238E27FC236}">
                    <a16:creationId xmlns:a16="http://schemas.microsoft.com/office/drawing/2014/main" id="{233B562A-7067-BCB8-2D31-97E0E2BAE3D1}"/>
                  </a:ext>
                </a:extLst>
              </p:cNvPr>
              <p:cNvSpPr/>
              <p:nvPr/>
            </p:nvSpPr>
            <p:spPr>
              <a:xfrm>
                <a:off x="1000818" y="3658940"/>
                <a:ext cx="5301" cy="1469879"/>
              </a:xfrm>
              <a:custGeom>
                <a:avLst/>
                <a:gdLst/>
                <a:ahLst/>
                <a:cxnLst/>
                <a:rect l="l" t="t" r="r" b="b"/>
                <a:pathLst>
                  <a:path w="234" h="64881" extrusionOk="0">
                    <a:moveTo>
                      <a:pt x="134" y="0"/>
                    </a:moveTo>
                    <a:cubicBezTo>
                      <a:pt x="67" y="0"/>
                      <a:pt x="0" y="14511"/>
                      <a:pt x="0" y="32424"/>
                    </a:cubicBezTo>
                    <a:cubicBezTo>
                      <a:pt x="0" y="50337"/>
                      <a:pt x="67" y="64880"/>
                      <a:pt x="134" y="64880"/>
                    </a:cubicBezTo>
                    <a:cubicBezTo>
                      <a:pt x="167" y="64880"/>
                      <a:pt x="234" y="50370"/>
                      <a:pt x="234" y="32424"/>
                    </a:cubicBezTo>
                    <a:cubicBezTo>
                      <a:pt x="234" y="14511"/>
                      <a:pt x="167" y="0"/>
                      <a:pt x="134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22;p66">
                <a:extLst>
                  <a:ext uri="{FF2B5EF4-FFF2-40B4-BE49-F238E27FC236}">
                    <a16:creationId xmlns:a16="http://schemas.microsoft.com/office/drawing/2014/main" id="{20D56386-87B6-5C55-F63E-436601645BCF}"/>
                  </a:ext>
                </a:extLst>
              </p:cNvPr>
              <p:cNvSpPr/>
              <p:nvPr/>
            </p:nvSpPr>
            <p:spPr>
              <a:xfrm>
                <a:off x="1559286" y="3669520"/>
                <a:ext cx="9832" cy="1444188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3747" extrusionOk="0">
                    <a:moveTo>
                      <a:pt x="0" y="0"/>
                    </a:moveTo>
                    <a:cubicBezTo>
                      <a:pt x="0" y="434"/>
                      <a:pt x="0" y="1068"/>
                      <a:pt x="0" y="1902"/>
                    </a:cubicBezTo>
                    <a:lnTo>
                      <a:pt x="0" y="8874"/>
                    </a:lnTo>
                    <a:cubicBezTo>
                      <a:pt x="0" y="14744"/>
                      <a:pt x="67" y="22917"/>
                      <a:pt x="134" y="31890"/>
                    </a:cubicBezTo>
                    <a:cubicBezTo>
                      <a:pt x="200" y="40863"/>
                      <a:pt x="301" y="48969"/>
                      <a:pt x="334" y="54873"/>
                    </a:cubicBezTo>
                    <a:cubicBezTo>
                      <a:pt x="367" y="57809"/>
                      <a:pt x="401" y="60177"/>
                      <a:pt x="401" y="61845"/>
                    </a:cubicBezTo>
                    <a:cubicBezTo>
                      <a:pt x="434" y="62679"/>
                      <a:pt x="434" y="63312"/>
                      <a:pt x="434" y="63746"/>
                    </a:cubicBezTo>
                    <a:lnTo>
                      <a:pt x="434" y="61845"/>
                    </a:lnTo>
                    <a:lnTo>
                      <a:pt x="434" y="54873"/>
                    </a:lnTo>
                    <a:cubicBezTo>
                      <a:pt x="434" y="48969"/>
                      <a:pt x="367" y="40863"/>
                      <a:pt x="301" y="31890"/>
                    </a:cubicBezTo>
                    <a:cubicBezTo>
                      <a:pt x="234" y="22884"/>
                      <a:pt x="134" y="14778"/>
                      <a:pt x="100" y="8874"/>
                    </a:cubicBezTo>
                    <a:cubicBezTo>
                      <a:pt x="67" y="5938"/>
                      <a:pt x="34" y="3570"/>
                      <a:pt x="34" y="1902"/>
                    </a:cubicBezTo>
                    <a:cubicBezTo>
                      <a:pt x="0" y="1068"/>
                      <a:pt x="0" y="434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23;p66">
                <a:extLst>
                  <a:ext uri="{FF2B5EF4-FFF2-40B4-BE49-F238E27FC236}">
                    <a16:creationId xmlns:a16="http://schemas.microsoft.com/office/drawing/2014/main" id="{79941D6D-97D3-F312-FE96-8CFFB34F3D9B}"/>
                  </a:ext>
                </a:extLst>
              </p:cNvPr>
              <p:cNvSpPr/>
              <p:nvPr/>
            </p:nvSpPr>
            <p:spPr>
              <a:xfrm>
                <a:off x="1965853" y="3968770"/>
                <a:ext cx="5301" cy="53205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3485" extrusionOk="0">
                    <a:moveTo>
                      <a:pt x="134" y="1"/>
                    </a:moveTo>
                    <a:cubicBezTo>
                      <a:pt x="67" y="1"/>
                      <a:pt x="0" y="5271"/>
                      <a:pt x="0" y="11743"/>
                    </a:cubicBezTo>
                    <a:cubicBezTo>
                      <a:pt x="0" y="18214"/>
                      <a:pt x="67" y="23484"/>
                      <a:pt x="134" y="23484"/>
                    </a:cubicBezTo>
                    <a:cubicBezTo>
                      <a:pt x="201" y="23484"/>
                      <a:pt x="234" y="18214"/>
                      <a:pt x="234" y="11743"/>
                    </a:cubicBezTo>
                    <a:cubicBezTo>
                      <a:pt x="234" y="5238"/>
                      <a:pt x="167" y="1"/>
                      <a:pt x="134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324;p66">
                <a:extLst>
                  <a:ext uri="{FF2B5EF4-FFF2-40B4-BE49-F238E27FC236}">
                    <a16:creationId xmlns:a16="http://schemas.microsoft.com/office/drawing/2014/main" id="{B9163BB8-0CCA-19B9-1804-89DB1048BDAE}"/>
                  </a:ext>
                </a:extLst>
              </p:cNvPr>
              <p:cNvSpPr/>
              <p:nvPr/>
            </p:nvSpPr>
            <p:spPr>
              <a:xfrm>
                <a:off x="558728" y="4107826"/>
                <a:ext cx="4554" cy="501808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2150" extrusionOk="0">
                    <a:moveTo>
                      <a:pt x="101" y="1"/>
                    </a:moveTo>
                    <a:cubicBezTo>
                      <a:pt x="34" y="1"/>
                      <a:pt x="0" y="4971"/>
                      <a:pt x="0" y="11075"/>
                    </a:cubicBezTo>
                    <a:cubicBezTo>
                      <a:pt x="0" y="17180"/>
                      <a:pt x="34" y="22150"/>
                      <a:pt x="101" y="22150"/>
                    </a:cubicBezTo>
                    <a:cubicBezTo>
                      <a:pt x="167" y="22150"/>
                      <a:pt x="201" y="17180"/>
                      <a:pt x="201" y="11075"/>
                    </a:cubicBezTo>
                    <a:cubicBezTo>
                      <a:pt x="201" y="4971"/>
                      <a:pt x="167" y="1"/>
                      <a:pt x="10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325;p66">
                <a:extLst>
                  <a:ext uri="{FF2B5EF4-FFF2-40B4-BE49-F238E27FC236}">
                    <a16:creationId xmlns:a16="http://schemas.microsoft.com/office/drawing/2014/main" id="{44C03AE1-4FEE-978B-B0B2-CF7162156132}"/>
                  </a:ext>
                </a:extLst>
              </p:cNvPr>
              <p:cNvSpPr/>
              <p:nvPr/>
            </p:nvSpPr>
            <p:spPr>
              <a:xfrm>
                <a:off x="1065815" y="3541814"/>
                <a:ext cx="465538" cy="219935"/>
              </a:xfrm>
              <a:custGeom>
                <a:avLst/>
                <a:gdLst/>
                <a:ahLst/>
                <a:cxnLst/>
                <a:rect l="l" t="t" r="r" b="b"/>
                <a:pathLst>
                  <a:path w="20549" h="9708" extrusionOk="0">
                    <a:moveTo>
                      <a:pt x="2402" y="0"/>
                    </a:moveTo>
                    <a:lnTo>
                      <a:pt x="0" y="4970"/>
                    </a:lnTo>
                    <a:lnTo>
                      <a:pt x="0" y="5571"/>
                    </a:lnTo>
                    <a:lnTo>
                      <a:pt x="7706" y="9707"/>
                    </a:lnTo>
                    <a:lnTo>
                      <a:pt x="12843" y="9707"/>
                    </a:lnTo>
                    <a:lnTo>
                      <a:pt x="20548" y="4703"/>
                    </a:lnTo>
                    <a:lnTo>
                      <a:pt x="17846" y="300"/>
                    </a:lnTo>
                    <a:lnTo>
                      <a:pt x="10174" y="5471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326;p66">
                <a:extLst>
                  <a:ext uri="{FF2B5EF4-FFF2-40B4-BE49-F238E27FC236}">
                    <a16:creationId xmlns:a16="http://schemas.microsoft.com/office/drawing/2014/main" id="{2A033CBD-814D-A002-9D3E-D0BA0F9FA5AB}"/>
                  </a:ext>
                </a:extLst>
              </p:cNvPr>
              <p:cNvSpPr/>
              <p:nvPr/>
            </p:nvSpPr>
            <p:spPr>
              <a:xfrm>
                <a:off x="1068828" y="3645347"/>
                <a:ext cx="227502" cy="152672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67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1" y="200"/>
                      <a:pt x="201" y="367"/>
                      <a:pt x="334" y="534"/>
                    </a:cubicBezTo>
                    <a:cubicBezTo>
                      <a:pt x="568" y="867"/>
                      <a:pt x="935" y="1334"/>
                      <a:pt x="1402" y="1901"/>
                    </a:cubicBezTo>
                    <a:cubicBezTo>
                      <a:pt x="2302" y="3036"/>
                      <a:pt x="3603" y="4570"/>
                      <a:pt x="5171" y="6204"/>
                    </a:cubicBezTo>
                    <a:lnTo>
                      <a:pt x="5605" y="6671"/>
                    </a:lnTo>
                    <a:lnTo>
                      <a:pt x="5671" y="6738"/>
                    </a:lnTo>
                    <a:lnTo>
                      <a:pt x="5738" y="6671"/>
                    </a:lnTo>
                    <a:cubicBezTo>
                      <a:pt x="6105" y="6305"/>
                      <a:pt x="6405" y="5871"/>
                      <a:pt x="6639" y="5404"/>
                    </a:cubicBezTo>
                    <a:cubicBezTo>
                      <a:pt x="6872" y="4970"/>
                      <a:pt x="7072" y="4570"/>
                      <a:pt x="7239" y="4136"/>
                    </a:cubicBezTo>
                    <a:cubicBezTo>
                      <a:pt x="7539" y="3402"/>
                      <a:pt x="7906" y="2702"/>
                      <a:pt x="8306" y="2068"/>
                    </a:cubicBezTo>
                    <a:cubicBezTo>
                      <a:pt x="8573" y="1601"/>
                      <a:pt x="9007" y="1268"/>
                      <a:pt x="9474" y="1067"/>
                    </a:cubicBezTo>
                    <a:cubicBezTo>
                      <a:pt x="9607" y="1001"/>
                      <a:pt x="9741" y="967"/>
                      <a:pt x="9908" y="967"/>
                    </a:cubicBezTo>
                    <a:cubicBezTo>
                      <a:pt x="9941" y="967"/>
                      <a:pt x="9974" y="934"/>
                      <a:pt x="10041" y="934"/>
                    </a:cubicBezTo>
                    <a:cubicBezTo>
                      <a:pt x="10041" y="917"/>
                      <a:pt x="10024" y="909"/>
                      <a:pt x="9995" y="909"/>
                    </a:cubicBezTo>
                    <a:cubicBezTo>
                      <a:pt x="9966" y="909"/>
                      <a:pt x="9924" y="917"/>
                      <a:pt x="9874" y="934"/>
                    </a:cubicBezTo>
                    <a:cubicBezTo>
                      <a:pt x="9741" y="934"/>
                      <a:pt x="9574" y="967"/>
                      <a:pt x="9441" y="1001"/>
                    </a:cubicBezTo>
                    <a:cubicBezTo>
                      <a:pt x="8940" y="1168"/>
                      <a:pt x="8507" y="1534"/>
                      <a:pt x="8206" y="1968"/>
                    </a:cubicBezTo>
                    <a:cubicBezTo>
                      <a:pt x="7773" y="2635"/>
                      <a:pt x="7372" y="3336"/>
                      <a:pt x="7072" y="4070"/>
                    </a:cubicBezTo>
                    <a:cubicBezTo>
                      <a:pt x="6872" y="4470"/>
                      <a:pt x="6705" y="4904"/>
                      <a:pt x="6472" y="5304"/>
                    </a:cubicBezTo>
                    <a:cubicBezTo>
                      <a:pt x="6257" y="5734"/>
                      <a:pt x="6014" y="6107"/>
                      <a:pt x="5690" y="6424"/>
                    </a:cubicBezTo>
                    <a:lnTo>
                      <a:pt x="5690" y="6424"/>
                    </a:lnTo>
                    <a:lnTo>
                      <a:pt x="5304" y="6038"/>
                    </a:lnTo>
                    <a:cubicBezTo>
                      <a:pt x="3770" y="4437"/>
                      <a:pt x="2436" y="2935"/>
                      <a:pt x="1502" y="1801"/>
                    </a:cubicBezTo>
                    <a:lnTo>
                      <a:pt x="401" y="467"/>
                    </a:lnTo>
                    <a:cubicBezTo>
                      <a:pt x="267" y="300"/>
                      <a:pt x="134" y="16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327;p66">
                <a:extLst>
                  <a:ext uri="{FF2B5EF4-FFF2-40B4-BE49-F238E27FC236}">
                    <a16:creationId xmlns:a16="http://schemas.microsoft.com/office/drawing/2014/main" id="{09DD86E2-5A63-952B-9B30-BE33CE9A3E7D}"/>
                  </a:ext>
                </a:extLst>
              </p:cNvPr>
              <p:cNvSpPr/>
              <p:nvPr/>
            </p:nvSpPr>
            <p:spPr>
              <a:xfrm>
                <a:off x="1296307" y="3650626"/>
                <a:ext cx="232010" cy="141345"/>
              </a:xfrm>
              <a:custGeom>
                <a:avLst/>
                <a:gdLst/>
                <a:ahLst/>
                <a:cxnLst/>
                <a:rect l="l" t="t" r="r" b="b"/>
                <a:pathLst>
                  <a:path w="10241" h="6239" extrusionOk="0">
                    <a:moveTo>
                      <a:pt x="10241" y="1"/>
                    </a:moveTo>
                    <a:lnTo>
                      <a:pt x="10241" y="1"/>
                    </a:lnTo>
                    <a:cubicBezTo>
                      <a:pt x="10074" y="134"/>
                      <a:pt x="9940" y="267"/>
                      <a:pt x="9807" y="434"/>
                    </a:cubicBezTo>
                    <a:cubicBezTo>
                      <a:pt x="9540" y="734"/>
                      <a:pt x="9140" y="1168"/>
                      <a:pt x="8606" y="1668"/>
                    </a:cubicBezTo>
                    <a:cubicBezTo>
                      <a:pt x="7272" y="2969"/>
                      <a:pt x="5838" y="4170"/>
                      <a:pt x="4303" y="5271"/>
                    </a:cubicBezTo>
                    <a:cubicBezTo>
                      <a:pt x="4022" y="5468"/>
                      <a:pt x="3740" y="5665"/>
                      <a:pt x="3479" y="5842"/>
                    </a:cubicBezTo>
                    <a:lnTo>
                      <a:pt x="3479" y="5842"/>
                    </a:lnTo>
                    <a:cubicBezTo>
                      <a:pt x="3368" y="5007"/>
                      <a:pt x="3142" y="4176"/>
                      <a:pt x="2802" y="3403"/>
                    </a:cubicBezTo>
                    <a:cubicBezTo>
                      <a:pt x="2569" y="2736"/>
                      <a:pt x="2202" y="2102"/>
                      <a:pt x="1701" y="1535"/>
                    </a:cubicBezTo>
                    <a:cubicBezTo>
                      <a:pt x="1401" y="1168"/>
                      <a:pt x="1001" y="868"/>
                      <a:pt x="534" y="734"/>
                    </a:cubicBezTo>
                    <a:cubicBezTo>
                      <a:pt x="400" y="701"/>
                      <a:pt x="267" y="668"/>
                      <a:pt x="133" y="668"/>
                    </a:cubicBezTo>
                    <a:cubicBezTo>
                      <a:pt x="89" y="668"/>
                      <a:pt x="45" y="653"/>
                      <a:pt x="20" y="653"/>
                    </a:cubicBezTo>
                    <a:cubicBezTo>
                      <a:pt x="7" y="653"/>
                      <a:pt x="0" y="657"/>
                      <a:pt x="0" y="668"/>
                    </a:cubicBezTo>
                    <a:cubicBezTo>
                      <a:pt x="0" y="701"/>
                      <a:pt x="200" y="701"/>
                      <a:pt x="500" y="801"/>
                    </a:cubicBezTo>
                    <a:cubicBezTo>
                      <a:pt x="934" y="968"/>
                      <a:pt x="1334" y="1268"/>
                      <a:pt x="1601" y="1635"/>
                    </a:cubicBezTo>
                    <a:cubicBezTo>
                      <a:pt x="2035" y="2202"/>
                      <a:pt x="2402" y="2803"/>
                      <a:pt x="2635" y="3470"/>
                    </a:cubicBezTo>
                    <a:cubicBezTo>
                      <a:pt x="2969" y="4304"/>
                      <a:pt x="3169" y="5171"/>
                      <a:pt x="3269" y="6038"/>
                    </a:cubicBezTo>
                    <a:lnTo>
                      <a:pt x="3269" y="6238"/>
                    </a:lnTo>
                    <a:lnTo>
                      <a:pt x="3436" y="6138"/>
                    </a:lnTo>
                    <a:cubicBezTo>
                      <a:pt x="3736" y="5905"/>
                      <a:pt x="4070" y="5671"/>
                      <a:pt x="4437" y="5438"/>
                    </a:cubicBezTo>
                    <a:cubicBezTo>
                      <a:pt x="5971" y="4370"/>
                      <a:pt x="7405" y="3136"/>
                      <a:pt x="8706" y="1768"/>
                    </a:cubicBezTo>
                    <a:cubicBezTo>
                      <a:pt x="9207" y="1235"/>
                      <a:pt x="9607" y="801"/>
                      <a:pt x="9874" y="501"/>
                    </a:cubicBezTo>
                    <a:cubicBezTo>
                      <a:pt x="10007" y="334"/>
                      <a:pt x="10141" y="167"/>
                      <a:pt x="102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2328;p66">
                <a:extLst>
                  <a:ext uri="{FF2B5EF4-FFF2-40B4-BE49-F238E27FC236}">
                    <a16:creationId xmlns:a16="http://schemas.microsoft.com/office/drawing/2014/main" id="{D2416E25-BCF4-82F7-9988-F57C61528D0D}"/>
                  </a:ext>
                </a:extLst>
              </p:cNvPr>
              <p:cNvSpPr/>
              <p:nvPr/>
            </p:nvSpPr>
            <p:spPr>
              <a:xfrm>
                <a:off x="1297055" y="3674051"/>
                <a:ext cx="68033" cy="1454768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64214" extrusionOk="0">
                    <a:moveTo>
                      <a:pt x="0" y="1"/>
                    </a:moveTo>
                    <a:cubicBezTo>
                      <a:pt x="0" y="34"/>
                      <a:pt x="0" y="101"/>
                      <a:pt x="0" y="167"/>
                    </a:cubicBezTo>
                    <a:cubicBezTo>
                      <a:pt x="0" y="267"/>
                      <a:pt x="34" y="434"/>
                      <a:pt x="34" y="634"/>
                    </a:cubicBezTo>
                    <a:cubicBezTo>
                      <a:pt x="67" y="1101"/>
                      <a:pt x="134" y="1702"/>
                      <a:pt x="167" y="2502"/>
                    </a:cubicBezTo>
                    <a:cubicBezTo>
                      <a:pt x="301" y="4137"/>
                      <a:pt x="501" y="6505"/>
                      <a:pt x="734" y="9374"/>
                    </a:cubicBezTo>
                    <a:cubicBezTo>
                      <a:pt x="1168" y="15178"/>
                      <a:pt x="1735" y="23217"/>
                      <a:pt x="2135" y="32057"/>
                    </a:cubicBezTo>
                    <a:cubicBezTo>
                      <a:pt x="2536" y="40930"/>
                      <a:pt x="2736" y="48969"/>
                      <a:pt x="2802" y="54807"/>
                    </a:cubicBezTo>
                    <a:cubicBezTo>
                      <a:pt x="2869" y="57709"/>
                      <a:pt x="2902" y="60044"/>
                      <a:pt x="2902" y="61678"/>
                    </a:cubicBezTo>
                    <a:cubicBezTo>
                      <a:pt x="2936" y="62479"/>
                      <a:pt x="2936" y="63112"/>
                      <a:pt x="2936" y="63546"/>
                    </a:cubicBezTo>
                    <a:lnTo>
                      <a:pt x="2936" y="64046"/>
                    </a:lnTo>
                    <a:lnTo>
                      <a:pt x="2936" y="64213"/>
                    </a:lnTo>
                    <a:cubicBezTo>
                      <a:pt x="2936" y="64147"/>
                      <a:pt x="2969" y="64113"/>
                      <a:pt x="2969" y="64046"/>
                    </a:cubicBezTo>
                    <a:lnTo>
                      <a:pt x="2969" y="63546"/>
                    </a:lnTo>
                    <a:lnTo>
                      <a:pt x="2969" y="61678"/>
                    </a:lnTo>
                    <a:cubicBezTo>
                      <a:pt x="3003" y="60044"/>
                      <a:pt x="3003" y="57709"/>
                      <a:pt x="2969" y="54807"/>
                    </a:cubicBezTo>
                    <a:cubicBezTo>
                      <a:pt x="2936" y="48969"/>
                      <a:pt x="2769" y="40930"/>
                      <a:pt x="2369" y="32057"/>
                    </a:cubicBezTo>
                    <a:cubicBezTo>
                      <a:pt x="1968" y="23184"/>
                      <a:pt x="1368" y="15178"/>
                      <a:pt x="901" y="9374"/>
                    </a:cubicBezTo>
                    <a:cubicBezTo>
                      <a:pt x="634" y="6472"/>
                      <a:pt x="434" y="4137"/>
                      <a:pt x="267" y="2502"/>
                    </a:cubicBezTo>
                    <a:cubicBezTo>
                      <a:pt x="201" y="1702"/>
                      <a:pt x="134" y="1068"/>
                      <a:pt x="67" y="634"/>
                    </a:cubicBezTo>
                    <a:cubicBezTo>
                      <a:pt x="67" y="434"/>
                      <a:pt x="67" y="267"/>
                      <a:pt x="34" y="167"/>
                    </a:cubicBezTo>
                    <a:cubicBezTo>
                      <a:pt x="0" y="3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329;p66">
                <a:extLst>
                  <a:ext uri="{FF2B5EF4-FFF2-40B4-BE49-F238E27FC236}">
                    <a16:creationId xmlns:a16="http://schemas.microsoft.com/office/drawing/2014/main" id="{4B5A1B50-476B-A524-4049-FC24A30FAC2E}"/>
                  </a:ext>
                </a:extLst>
              </p:cNvPr>
              <p:cNvSpPr/>
              <p:nvPr/>
            </p:nvSpPr>
            <p:spPr>
              <a:xfrm>
                <a:off x="1291754" y="3665737"/>
                <a:ext cx="224466" cy="175350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7740" extrusionOk="0">
                    <a:moveTo>
                      <a:pt x="9841" y="1"/>
                    </a:moveTo>
                    <a:lnTo>
                      <a:pt x="9841" y="1"/>
                    </a:lnTo>
                    <a:cubicBezTo>
                      <a:pt x="7840" y="2169"/>
                      <a:pt x="5805" y="3436"/>
                      <a:pt x="3603" y="5138"/>
                    </a:cubicBezTo>
                    <a:cubicBezTo>
                      <a:pt x="3470" y="4004"/>
                      <a:pt x="3070" y="2903"/>
                      <a:pt x="2503" y="1902"/>
                    </a:cubicBezTo>
                    <a:cubicBezTo>
                      <a:pt x="1970" y="962"/>
                      <a:pt x="1231" y="22"/>
                      <a:pt x="204" y="22"/>
                    </a:cubicBezTo>
                    <a:cubicBezTo>
                      <a:pt x="137" y="22"/>
                      <a:pt x="70" y="26"/>
                      <a:pt x="1" y="34"/>
                    </a:cubicBezTo>
                    <a:cubicBezTo>
                      <a:pt x="968" y="568"/>
                      <a:pt x="1302" y="1769"/>
                      <a:pt x="1302" y="2836"/>
                    </a:cubicBezTo>
                    <a:cubicBezTo>
                      <a:pt x="1335" y="3903"/>
                      <a:pt x="1068" y="5004"/>
                      <a:pt x="1168" y="6105"/>
                    </a:cubicBezTo>
                    <a:cubicBezTo>
                      <a:pt x="1135" y="6672"/>
                      <a:pt x="1435" y="7206"/>
                      <a:pt x="1869" y="7573"/>
                    </a:cubicBezTo>
                    <a:cubicBezTo>
                      <a:pt x="2066" y="7691"/>
                      <a:pt x="2278" y="7739"/>
                      <a:pt x="2495" y="7739"/>
                    </a:cubicBezTo>
                    <a:cubicBezTo>
                      <a:pt x="3014" y="7739"/>
                      <a:pt x="3567" y="7464"/>
                      <a:pt x="4037" y="7206"/>
                    </a:cubicBezTo>
                    <a:cubicBezTo>
                      <a:pt x="5505" y="6405"/>
                      <a:pt x="6973" y="5605"/>
                      <a:pt x="8173" y="4437"/>
                    </a:cubicBezTo>
                    <a:cubicBezTo>
                      <a:pt x="9308" y="3270"/>
                      <a:pt x="9908" y="1669"/>
                      <a:pt x="9841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330;p66">
                <a:extLst>
                  <a:ext uri="{FF2B5EF4-FFF2-40B4-BE49-F238E27FC236}">
                    <a16:creationId xmlns:a16="http://schemas.microsoft.com/office/drawing/2014/main" id="{7F6713D4-260C-8EE1-0D6D-040B98C21FC5}"/>
                  </a:ext>
                </a:extLst>
              </p:cNvPr>
              <p:cNvSpPr/>
              <p:nvPr/>
            </p:nvSpPr>
            <p:spPr>
              <a:xfrm>
                <a:off x="1130042" y="3679352"/>
                <a:ext cx="135296" cy="144652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6385" extrusionOk="0">
                    <a:moveTo>
                      <a:pt x="5971" y="0"/>
                    </a:moveTo>
                    <a:lnTo>
                      <a:pt x="5971" y="0"/>
                    </a:lnTo>
                    <a:cubicBezTo>
                      <a:pt x="4837" y="1301"/>
                      <a:pt x="4170" y="3636"/>
                      <a:pt x="2969" y="5204"/>
                    </a:cubicBezTo>
                    <a:cubicBezTo>
                      <a:pt x="1702" y="4437"/>
                      <a:pt x="1001" y="3069"/>
                      <a:pt x="101" y="1901"/>
                    </a:cubicBezTo>
                    <a:lnTo>
                      <a:pt x="0" y="1901"/>
                    </a:lnTo>
                    <a:cubicBezTo>
                      <a:pt x="734" y="3336"/>
                      <a:pt x="1502" y="4804"/>
                      <a:pt x="2802" y="5838"/>
                    </a:cubicBezTo>
                    <a:cubicBezTo>
                      <a:pt x="3168" y="6134"/>
                      <a:pt x="3673" y="6384"/>
                      <a:pt x="4149" y="6384"/>
                    </a:cubicBezTo>
                    <a:cubicBezTo>
                      <a:pt x="4368" y="6384"/>
                      <a:pt x="4581" y="6331"/>
                      <a:pt x="4771" y="6205"/>
                    </a:cubicBezTo>
                    <a:cubicBezTo>
                      <a:pt x="5238" y="5871"/>
                      <a:pt x="5304" y="5204"/>
                      <a:pt x="5338" y="4637"/>
                    </a:cubicBezTo>
                    <a:cubicBezTo>
                      <a:pt x="5438" y="3169"/>
                      <a:pt x="5871" y="1468"/>
                      <a:pt x="5971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2331;p66">
                <a:extLst>
                  <a:ext uri="{FF2B5EF4-FFF2-40B4-BE49-F238E27FC236}">
                    <a16:creationId xmlns:a16="http://schemas.microsoft.com/office/drawing/2014/main" id="{377A41B0-282D-9D00-0C69-82041A1A96FC}"/>
                  </a:ext>
                </a:extLst>
              </p:cNvPr>
              <p:cNvSpPr/>
              <p:nvPr/>
            </p:nvSpPr>
            <p:spPr>
              <a:xfrm>
                <a:off x="1801854" y="4271826"/>
                <a:ext cx="318189" cy="244855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0808" extrusionOk="0">
                    <a:moveTo>
                      <a:pt x="14044" y="0"/>
                    </a:moveTo>
                    <a:lnTo>
                      <a:pt x="14044" y="0"/>
                    </a:lnTo>
                    <a:cubicBezTo>
                      <a:pt x="12310" y="167"/>
                      <a:pt x="11176" y="1768"/>
                      <a:pt x="10275" y="3269"/>
                    </a:cubicBezTo>
                    <a:cubicBezTo>
                      <a:pt x="9408" y="4737"/>
                      <a:pt x="8307" y="6405"/>
                      <a:pt x="6606" y="6705"/>
                    </a:cubicBezTo>
                    <a:cubicBezTo>
                      <a:pt x="6436" y="6734"/>
                      <a:pt x="6265" y="6748"/>
                      <a:pt x="6095" y="6748"/>
                    </a:cubicBezTo>
                    <a:cubicBezTo>
                      <a:pt x="5092" y="6748"/>
                      <a:pt x="4087" y="6279"/>
                      <a:pt x="3203" y="5738"/>
                    </a:cubicBezTo>
                    <a:cubicBezTo>
                      <a:pt x="2169" y="5137"/>
                      <a:pt x="1168" y="4403"/>
                      <a:pt x="1" y="4136"/>
                    </a:cubicBezTo>
                    <a:lnTo>
                      <a:pt x="1" y="4136"/>
                    </a:lnTo>
                    <a:lnTo>
                      <a:pt x="8240" y="10808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2332;p66">
                <a:extLst>
                  <a:ext uri="{FF2B5EF4-FFF2-40B4-BE49-F238E27FC236}">
                    <a16:creationId xmlns:a16="http://schemas.microsoft.com/office/drawing/2014/main" id="{3C680176-FF2F-D909-01CA-7C5DD88EFC37}"/>
                  </a:ext>
                </a:extLst>
              </p:cNvPr>
              <p:cNvSpPr/>
              <p:nvPr/>
            </p:nvSpPr>
            <p:spPr>
              <a:xfrm>
                <a:off x="472571" y="4450166"/>
                <a:ext cx="359739" cy="251674"/>
              </a:xfrm>
              <a:custGeom>
                <a:avLst/>
                <a:gdLst/>
                <a:ahLst/>
                <a:cxnLst/>
                <a:rect l="l" t="t" r="r" b="b"/>
                <a:pathLst>
                  <a:path w="15879" h="11109" extrusionOk="0">
                    <a:moveTo>
                      <a:pt x="15879" y="0"/>
                    </a:moveTo>
                    <a:cubicBezTo>
                      <a:pt x="15878" y="1"/>
                      <a:pt x="11842" y="4270"/>
                      <a:pt x="9107" y="4871"/>
                    </a:cubicBezTo>
                    <a:cubicBezTo>
                      <a:pt x="8398" y="5033"/>
                      <a:pt x="7681" y="5112"/>
                      <a:pt x="6967" y="5112"/>
                    </a:cubicBezTo>
                    <a:cubicBezTo>
                      <a:pt x="4892" y="5112"/>
                      <a:pt x="2847" y="4444"/>
                      <a:pt x="1135" y="3203"/>
                    </a:cubicBezTo>
                    <a:cubicBezTo>
                      <a:pt x="968" y="3069"/>
                      <a:pt x="735" y="2969"/>
                      <a:pt x="534" y="2903"/>
                    </a:cubicBezTo>
                    <a:cubicBezTo>
                      <a:pt x="499" y="2892"/>
                      <a:pt x="464" y="2888"/>
                      <a:pt x="429" y="2888"/>
                    </a:cubicBezTo>
                    <a:cubicBezTo>
                      <a:pt x="234" y="2888"/>
                      <a:pt x="57" y="3038"/>
                      <a:pt x="1" y="3236"/>
                    </a:cubicBezTo>
                    <a:cubicBezTo>
                      <a:pt x="1" y="3436"/>
                      <a:pt x="101" y="3603"/>
                      <a:pt x="268" y="3736"/>
                    </a:cubicBezTo>
                    <a:cubicBezTo>
                      <a:pt x="3070" y="6305"/>
                      <a:pt x="5972" y="8773"/>
                      <a:pt x="8974" y="11108"/>
                    </a:cubicBezTo>
                    <a:lnTo>
                      <a:pt x="15879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2333;p66">
                <a:extLst>
                  <a:ext uri="{FF2B5EF4-FFF2-40B4-BE49-F238E27FC236}">
                    <a16:creationId xmlns:a16="http://schemas.microsoft.com/office/drawing/2014/main" id="{D38D98D5-936B-90B8-B3B2-0B5FCEC63817}"/>
                  </a:ext>
                </a:extLst>
              </p:cNvPr>
              <p:cNvSpPr/>
              <p:nvPr/>
            </p:nvSpPr>
            <p:spPr>
              <a:xfrm>
                <a:off x="1192774" y="3792695"/>
                <a:ext cx="267533" cy="110903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48953" extrusionOk="0">
                    <a:moveTo>
                      <a:pt x="3136" y="1"/>
                    </a:moveTo>
                    <a:cubicBezTo>
                      <a:pt x="1601" y="12243"/>
                      <a:pt x="601" y="24552"/>
                      <a:pt x="134" y="36927"/>
                    </a:cubicBezTo>
                    <a:cubicBezTo>
                      <a:pt x="67" y="38862"/>
                      <a:pt x="0" y="40830"/>
                      <a:pt x="701" y="42631"/>
                    </a:cubicBezTo>
                    <a:cubicBezTo>
                      <a:pt x="1501" y="44733"/>
                      <a:pt x="3202" y="46367"/>
                      <a:pt x="4870" y="47868"/>
                    </a:cubicBezTo>
                    <a:cubicBezTo>
                      <a:pt x="5429" y="48400"/>
                      <a:pt x="6156" y="48953"/>
                      <a:pt x="6868" y="48953"/>
                    </a:cubicBezTo>
                    <a:cubicBezTo>
                      <a:pt x="7049" y="48953"/>
                      <a:pt x="7229" y="48917"/>
                      <a:pt x="7405" y="48836"/>
                    </a:cubicBezTo>
                    <a:cubicBezTo>
                      <a:pt x="7706" y="48636"/>
                      <a:pt x="8006" y="48369"/>
                      <a:pt x="8206" y="48068"/>
                    </a:cubicBezTo>
                    <a:cubicBezTo>
                      <a:pt x="9240" y="46734"/>
                      <a:pt x="10207" y="45266"/>
                      <a:pt x="10608" y="43632"/>
                    </a:cubicBezTo>
                    <a:cubicBezTo>
                      <a:pt x="11809" y="38428"/>
                      <a:pt x="6905" y="33291"/>
                      <a:pt x="8006" y="28054"/>
                    </a:cubicBez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2334;p66">
                <a:extLst>
                  <a:ext uri="{FF2B5EF4-FFF2-40B4-BE49-F238E27FC236}">
                    <a16:creationId xmlns:a16="http://schemas.microsoft.com/office/drawing/2014/main" id="{1E2E03F3-B897-5547-25A7-36C890CFA668}"/>
                  </a:ext>
                </a:extLst>
              </p:cNvPr>
              <p:cNvSpPr/>
              <p:nvPr/>
            </p:nvSpPr>
            <p:spPr>
              <a:xfrm>
                <a:off x="1229792" y="3693693"/>
                <a:ext cx="130765" cy="12018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5305" extrusionOk="0">
                    <a:moveTo>
                      <a:pt x="4771" y="1"/>
                    </a:moveTo>
                    <a:lnTo>
                      <a:pt x="1101" y="101"/>
                    </a:lnTo>
                    <a:lnTo>
                      <a:pt x="1" y="2336"/>
                    </a:lnTo>
                    <a:lnTo>
                      <a:pt x="1568" y="5305"/>
                    </a:lnTo>
                    <a:lnTo>
                      <a:pt x="4604" y="5305"/>
                    </a:lnTo>
                    <a:lnTo>
                      <a:pt x="5771" y="2002"/>
                    </a:lnTo>
                    <a:lnTo>
                      <a:pt x="4771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2335;p66">
                <a:extLst>
                  <a:ext uri="{FF2B5EF4-FFF2-40B4-BE49-F238E27FC236}">
                    <a16:creationId xmlns:a16="http://schemas.microsoft.com/office/drawing/2014/main" id="{CCEF58E9-E555-4596-9B62-FD6CC390037E}"/>
                  </a:ext>
                </a:extLst>
              </p:cNvPr>
              <p:cNvSpPr/>
              <p:nvPr/>
            </p:nvSpPr>
            <p:spPr>
              <a:xfrm>
                <a:off x="1226779" y="3813855"/>
                <a:ext cx="217669" cy="107767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47569" extrusionOk="0">
                    <a:moveTo>
                      <a:pt x="1701" y="1"/>
                    </a:moveTo>
                    <a:lnTo>
                      <a:pt x="0" y="42131"/>
                    </a:lnTo>
                    <a:lnTo>
                      <a:pt x="5004" y="47568"/>
                    </a:lnTo>
                    <a:lnTo>
                      <a:pt x="9607" y="40997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2336;p66">
                <a:extLst>
                  <a:ext uri="{FF2B5EF4-FFF2-40B4-BE49-F238E27FC236}">
                    <a16:creationId xmlns:a16="http://schemas.microsoft.com/office/drawing/2014/main" id="{E8996EAB-0BAC-9518-7873-FC322FF19EAE}"/>
                  </a:ext>
                </a:extLst>
              </p:cNvPr>
              <p:cNvSpPr/>
              <p:nvPr/>
            </p:nvSpPr>
            <p:spPr>
              <a:xfrm>
                <a:off x="1266833" y="3810072"/>
                <a:ext cx="62732" cy="589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60" extrusionOk="0">
                    <a:moveTo>
                      <a:pt x="1297" y="0"/>
                    </a:moveTo>
                    <a:cubicBezTo>
                      <a:pt x="859" y="0"/>
                      <a:pt x="422" y="58"/>
                      <a:pt x="0" y="168"/>
                    </a:cubicBezTo>
                    <a:cubicBezTo>
                      <a:pt x="342" y="217"/>
                      <a:pt x="684" y="248"/>
                      <a:pt x="1026" y="248"/>
                    </a:cubicBezTo>
                    <a:cubicBezTo>
                      <a:pt x="1151" y="248"/>
                      <a:pt x="1276" y="243"/>
                      <a:pt x="1401" y="234"/>
                    </a:cubicBezTo>
                    <a:cubicBezTo>
                      <a:pt x="1618" y="251"/>
                      <a:pt x="1843" y="259"/>
                      <a:pt x="2072" y="259"/>
                    </a:cubicBezTo>
                    <a:cubicBezTo>
                      <a:pt x="2302" y="259"/>
                      <a:pt x="2535" y="251"/>
                      <a:pt x="2769" y="234"/>
                    </a:cubicBezTo>
                    <a:cubicBezTo>
                      <a:pt x="2290" y="75"/>
                      <a:pt x="1793" y="0"/>
                      <a:pt x="12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2337;p66">
                <a:extLst>
                  <a:ext uri="{FF2B5EF4-FFF2-40B4-BE49-F238E27FC236}">
                    <a16:creationId xmlns:a16="http://schemas.microsoft.com/office/drawing/2014/main" id="{3D71A56F-788D-65A7-B961-79F835928AF7}"/>
                  </a:ext>
                </a:extLst>
              </p:cNvPr>
              <p:cNvSpPr/>
              <p:nvPr/>
            </p:nvSpPr>
            <p:spPr>
              <a:xfrm>
                <a:off x="1252470" y="3710254"/>
                <a:ext cx="95242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273" extrusionOk="0">
                    <a:moveTo>
                      <a:pt x="4197" y="0"/>
                    </a:moveTo>
                    <a:cubicBezTo>
                      <a:pt x="4113" y="0"/>
                      <a:pt x="3330" y="870"/>
                      <a:pt x="2235" y="1772"/>
                    </a:cubicBezTo>
                    <a:cubicBezTo>
                      <a:pt x="1068" y="2672"/>
                      <a:pt x="0" y="3239"/>
                      <a:pt x="34" y="3273"/>
                    </a:cubicBezTo>
                    <a:cubicBezTo>
                      <a:pt x="301" y="3239"/>
                      <a:pt x="534" y="3139"/>
                      <a:pt x="768" y="2973"/>
                    </a:cubicBezTo>
                    <a:cubicBezTo>
                      <a:pt x="1335" y="2672"/>
                      <a:pt x="1868" y="2339"/>
                      <a:pt x="2369" y="1938"/>
                    </a:cubicBezTo>
                    <a:cubicBezTo>
                      <a:pt x="2869" y="1538"/>
                      <a:pt x="3303" y="1105"/>
                      <a:pt x="3736" y="638"/>
                    </a:cubicBezTo>
                    <a:cubicBezTo>
                      <a:pt x="3936" y="437"/>
                      <a:pt x="4070" y="237"/>
                      <a:pt x="4203" y="4"/>
                    </a:cubicBezTo>
                    <a:cubicBezTo>
                      <a:pt x="4202" y="1"/>
                      <a:pt x="4200" y="0"/>
                      <a:pt x="41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2338;p66">
                <a:extLst>
                  <a:ext uri="{FF2B5EF4-FFF2-40B4-BE49-F238E27FC236}">
                    <a16:creationId xmlns:a16="http://schemas.microsoft.com/office/drawing/2014/main" id="{2233E725-30AA-18EA-1A7D-5D7ACDC47D45}"/>
                  </a:ext>
                </a:extLst>
              </p:cNvPr>
              <p:cNvSpPr/>
              <p:nvPr/>
            </p:nvSpPr>
            <p:spPr>
              <a:xfrm>
                <a:off x="1259266" y="3906809"/>
                <a:ext cx="84662" cy="84662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737" extrusionOk="0">
                    <a:moveTo>
                      <a:pt x="3737" y="1"/>
                    </a:moveTo>
                    <a:cubicBezTo>
                      <a:pt x="3036" y="534"/>
                      <a:pt x="2402" y="1135"/>
                      <a:pt x="1802" y="1802"/>
                    </a:cubicBezTo>
                    <a:cubicBezTo>
                      <a:pt x="1135" y="2369"/>
                      <a:pt x="534" y="3036"/>
                      <a:pt x="1" y="3737"/>
                    </a:cubicBezTo>
                    <a:cubicBezTo>
                      <a:pt x="701" y="3170"/>
                      <a:pt x="1335" y="2603"/>
                      <a:pt x="1935" y="1935"/>
                    </a:cubicBezTo>
                    <a:cubicBezTo>
                      <a:pt x="2602" y="1335"/>
                      <a:pt x="3203" y="701"/>
                      <a:pt x="37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2339;p66">
                <a:extLst>
                  <a:ext uri="{FF2B5EF4-FFF2-40B4-BE49-F238E27FC236}">
                    <a16:creationId xmlns:a16="http://schemas.microsoft.com/office/drawing/2014/main" id="{1AB568B2-0D97-5694-995B-41F34394DC6D}"/>
                  </a:ext>
                </a:extLst>
              </p:cNvPr>
              <p:cNvSpPr/>
              <p:nvPr/>
            </p:nvSpPr>
            <p:spPr>
              <a:xfrm>
                <a:off x="1254735" y="3975589"/>
                <a:ext cx="95242" cy="93724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137" extrusionOk="0">
                    <a:moveTo>
                      <a:pt x="4203" y="0"/>
                    </a:moveTo>
                    <a:lnTo>
                      <a:pt x="4203" y="0"/>
                    </a:lnTo>
                    <a:cubicBezTo>
                      <a:pt x="3436" y="601"/>
                      <a:pt x="2702" y="1268"/>
                      <a:pt x="2035" y="2002"/>
                    </a:cubicBezTo>
                    <a:cubicBezTo>
                      <a:pt x="1301" y="2669"/>
                      <a:pt x="634" y="3369"/>
                      <a:pt x="0" y="4136"/>
                    </a:cubicBezTo>
                    <a:cubicBezTo>
                      <a:pt x="801" y="3536"/>
                      <a:pt x="1501" y="2869"/>
                      <a:pt x="2169" y="2135"/>
                    </a:cubicBezTo>
                    <a:cubicBezTo>
                      <a:pt x="2902" y="1501"/>
                      <a:pt x="3570" y="767"/>
                      <a:pt x="42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2340;p66">
                <a:extLst>
                  <a:ext uri="{FF2B5EF4-FFF2-40B4-BE49-F238E27FC236}">
                    <a16:creationId xmlns:a16="http://schemas.microsoft.com/office/drawing/2014/main" id="{1ECB0FA6-332F-CF45-D10C-8800FE2B79DA}"/>
                  </a:ext>
                </a:extLst>
              </p:cNvPr>
              <p:cNvSpPr/>
              <p:nvPr/>
            </p:nvSpPr>
            <p:spPr>
              <a:xfrm>
                <a:off x="1250952" y="4039069"/>
                <a:ext cx="109605" cy="10883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4804" extrusionOk="0">
                    <a:moveTo>
                      <a:pt x="4837" y="0"/>
                    </a:moveTo>
                    <a:lnTo>
                      <a:pt x="4837" y="0"/>
                    </a:lnTo>
                    <a:cubicBezTo>
                      <a:pt x="3970" y="734"/>
                      <a:pt x="3103" y="1501"/>
                      <a:pt x="2336" y="2335"/>
                    </a:cubicBezTo>
                    <a:cubicBezTo>
                      <a:pt x="1502" y="3102"/>
                      <a:pt x="734" y="3936"/>
                      <a:pt x="1" y="4804"/>
                    </a:cubicBezTo>
                    <a:cubicBezTo>
                      <a:pt x="868" y="4103"/>
                      <a:pt x="1702" y="3303"/>
                      <a:pt x="2502" y="2502"/>
                    </a:cubicBezTo>
                    <a:cubicBezTo>
                      <a:pt x="3336" y="1701"/>
                      <a:pt x="4104" y="867"/>
                      <a:pt x="48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2341;p66">
                <a:extLst>
                  <a:ext uri="{FF2B5EF4-FFF2-40B4-BE49-F238E27FC236}">
                    <a16:creationId xmlns:a16="http://schemas.microsoft.com/office/drawing/2014/main" id="{7F4954EC-35E3-8760-C044-495091BA9EDB}"/>
                  </a:ext>
                </a:extLst>
              </p:cNvPr>
              <p:cNvSpPr/>
              <p:nvPr/>
            </p:nvSpPr>
            <p:spPr>
              <a:xfrm>
                <a:off x="1248686" y="4106309"/>
                <a:ext cx="119415" cy="117919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5205" extrusionOk="0">
                    <a:moveTo>
                      <a:pt x="5271" y="1"/>
                    </a:moveTo>
                    <a:lnTo>
                      <a:pt x="5271" y="1"/>
                    </a:lnTo>
                    <a:cubicBezTo>
                      <a:pt x="4304" y="802"/>
                      <a:pt x="3403" y="1635"/>
                      <a:pt x="2569" y="2536"/>
                    </a:cubicBezTo>
                    <a:cubicBezTo>
                      <a:pt x="1668" y="3370"/>
                      <a:pt x="801" y="4271"/>
                      <a:pt x="1" y="5205"/>
                    </a:cubicBezTo>
                    <a:cubicBezTo>
                      <a:pt x="968" y="4437"/>
                      <a:pt x="1869" y="3570"/>
                      <a:pt x="2702" y="2703"/>
                    </a:cubicBezTo>
                    <a:cubicBezTo>
                      <a:pt x="3603" y="1836"/>
                      <a:pt x="4470" y="935"/>
                      <a:pt x="527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2342;p66">
                <a:extLst>
                  <a:ext uri="{FF2B5EF4-FFF2-40B4-BE49-F238E27FC236}">
                    <a16:creationId xmlns:a16="http://schemas.microsoft.com/office/drawing/2014/main" id="{477FBF2C-6C83-900D-09C1-15850EDE356C}"/>
                  </a:ext>
                </a:extLst>
              </p:cNvPr>
              <p:cNvSpPr/>
              <p:nvPr/>
            </p:nvSpPr>
            <p:spPr>
              <a:xfrm>
                <a:off x="1246421" y="4173571"/>
                <a:ext cx="128499" cy="127752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5639" extrusionOk="0">
                    <a:moveTo>
                      <a:pt x="5671" y="1"/>
                    </a:moveTo>
                    <a:cubicBezTo>
                      <a:pt x="4670" y="835"/>
                      <a:pt x="3670" y="1769"/>
                      <a:pt x="2769" y="2703"/>
                    </a:cubicBezTo>
                    <a:cubicBezTo>
                      <a:pt x="1802" y="3637"/>
                      <a:pt x="868" y="4604"/>
                      <a:pt x="0" y="5638"/>
                    </a:cubicBezTo>
                    <a:cubicBezTo>
                      <a:pt x="1035" y="4771"/>
                      <a:pt x="2002" y="3870"/>
                      <a:pt x="2936" y="2903"/>
                    </a:cubicBezTo>
                    <a:cubicBezTo>
                      <a:pt x="3903" y="1969"/>
                      <a:pt x="4804" y="1001"/>
                      <a:pt x="56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2343;p66">
                <a:extLst>
                  <a:ext uri="{FF2B5EF4-FFF2-40B4-BE49-F238E27FC236}">
                    <a16:creationId xmlns:a16="http://schemas.microsoft.com/office/drawing/2014/main" id="{18F45B62-CADD-F619-DA58-3736C2459F38}"/>
                  </a:ext>
                </a:extLst>
              </p:cNvPr>
              <p:cNvSpPr/>
              <p:nvPr/>
            </p:nvSpPr>
            <p:spPr>
              <a:xfrm>
                <a:off x="1242638" y="4239316"/>
                <a:ext cx="142092" cy="140597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6206" extrusionOk="0">
                    <a:moveTo>
                      <a:pt x="6235" y="0"/>
                    </a:moveTo>
                    <a:cubicBezTo>
                      <a:pt x="6137" y="0"/>
                      <a:pt x="4717" y="1323"/>
                      <a:pt x="3036" y="3036"/>
                    </a:cubicBezTo>
                    <a:cubicBezTo>
                      <a:pt x="1969" y="4037"/>
                      <a:pt x="935" y="5104"/>
                      <a:pt x="1" y="6205"/>
                    </a:cubicBezTo>
                    <a:cubicBezTo>
                      <a:pt x="1" y="6206"/>
                      <a:pt x="2" y="6206"/>
                      <a:pt x="3" y="6206"/>
                    </a:cubicBezTo>
                    <a:cubicBezTo>
                      <a:pt x="69" y="6206"/>
                      <a:pt x="1490" y="4883"/>
                      <a:pt x="3203" y="3170"/>
                    </a:cubicBezTo>
                    <a:cubicBezTo>
                      <a:pt x="4904" y="1469"/>
                      <a:pt x="6272" y="34"/>
                      <a:pt x="6238" y="1"/>
                    </a:cubicBezTo>
                    <a:cubicBezTo>
                      <a:pt x="6238" y="0"/>
                      <a:pt x="6237" y="0"/>
                      <a:pt x="623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2344;p66">
                <a:extLst>
                  <a:ext uri="{FF2B5EF4-FFF2-40B4-BE49-F238E27FC236}">
                    <a16:creationId xmlns:a16="http://schemas.microsoft.com/office/drawing/2014/main" id="{C2DA693D-785C-FCD7-548E-7AAD1415D6A3}"/>
                  </a:ext>
                </a:extLst>
              </p:cNvPr>
              <p:cNvSpPr/>
              <p:nvPr/>
            </p:nvSpPr>
            <p:spPr>
              <a:xfrm>
                <a:off x="1238107" y="4306579"/>
                <a:ext cx="153442" cy="150452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641" extrusionOk="0">
                    <a:moveTo>
                      <a:pt x="6737" y="0"/>
                    </a:moveTo>
                    <a:cubicBezTo>
                      <a:pt x="6670" y="0"/>
                      <a:pt x="5150" y="1423"/>
                      <a:pt x="3303" y="3236"/>
                    </a:cubicBezTo>
                    <a:cubicBezTo>
                      <a:pt x="1468" y="5071"/>
                      <a:pt x="1" y="6605"/>
                      <a:pt x="67" y="6639"/>
                    </a:cubicBezTo>
                    <a:cubicBezTo>
                      <a:pt x="68" y="6640"/>
                      <a:pt x="69" y="6641"/>
                      <a:pt x="72" y="6641"/>
                    </a:cubicBezTo>
                    <a:cubicBezTo>
                      <a:pt x="168" y="6641"/>
                      <a:pt x="1675" y="5197"/>
                      <a:pt x="3470" y="3403"/>
                    </a:cubicBezTo>
                    <a:cubicBezTo>
                      <a:pt x="5304" y="1568"/>
                      <a:pt x="6772" y="34"/>
                      <a:pt x="6739" y="1"/>
                    </a:cubicBezTo>
                    <a:cubicBezTo>
                      <a:pt x="6738" y="0"/>
                      <a:pt x="6738" y="0"/>
                      <a:pt x="67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2345;p66">
                <a:extLst>
                  <a:ext uri="{FF2B5EF4-FFF2-40B4-BE49-F238E27FC236}">
                    <a16:creationId xmlns:a16="http://schemas.microsoft.com/office/drawing/2014/main" id="{93BBA919-FC42-E5C3-3E9C-85C95B9C41E3}"/>
                  </a:ext>
                </a:extLst>
              </p:cNvPr>
              <p:cNvSpPr/>
              <p:nvPr/>
            </p:nvSpPr>
            <p:spPr>
              <a:xfrm>
                <a:off x="1236589" y="4373026"/>
                <a:ext cx="163252" cy="160307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7076" extrusionOk="0">
                    <a:moveTo>
                      <a:pt x="7169" y="1"/>
                    </a:moveTo>
                    <a:cubicBezTo>
                      <a:pt x="7072" y="1"/>
                      <a:pt x="5464" y="1545"/>
                      <a:pt x="3537" y="3472"/>
                    </a:cubicBezTo>
                    <a:cubicBezTo>
                      <a:pt x="1569" y="5407"/>
                      <a:pt x="1" y="7041"/>
                      <a:pt x="34" y="7075"/>
                    </a:cubicBezTo>
                    <a:cubicBezTo>
                      <a:pt x="35" y="7075"/>
                      <a:pt x="35" y="7075"/>
                      <a:pt x="36" y="7075"/>
                    </a:cubicBezTo>
                    <a:cubicBezTo>
                      <a:pt x="102" y="7075"/>
                      <a:pt x="1723" y="5553"/>
                      <a:pt x="3670" y="3606"/>
                    </a:cubicBezTo>
                    <a:cubicBezTo>
                      <a:pt x="5638" y="1671"/>
                      <a:pt x="7206" y="36"/>
                      <a:pt x="7173" y="3"/>
                    </a:cubicBezTo>
                    <a:cubicBezTo>
                      <a:pt x="7172" y="2"/>
                      <a:pt x="7171" y="1"/>
                      <a:pt x="7169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2346;p66">
                <a:extLst>
                  <a:ext uri="{FF2B5EF4-FFF2-40B4-BE49-F238E27FC236}">
                    <a16:creationId xmlns:a16="http://schemas.microsoft.com/office/drawing/2014/main" id="{F7430594-4475-52E6-DC2F-BA266DD8C47B}"/>
                  </a:ext>
                </a:extLst>
              </p:cNvPr>
              <p:cNvSpPr/>
              <p:nvPr/>
            </p:nvSpPr>
            <p:spPr>
              <a:xfrm>
                <a:off x="1232058" y="4441852"/>
                <a:ext cx="173084" cy="170819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7540" extrusionOk="0">
                    <a:moveTo>
                      <a:pt x="7605" y="0"/>
                    </a:moveTo>
                    <a:cubicBezTo>
                      <a:pt x="7538" y="0"/>
                      <a:pt x="5817" y="1623"/>
                      <a:pt x="3737" y="3703"/>
                    </a:cubicBezTo>
                    <a:cubicBezTo>
                      <a:pt x="1635" y="5771"/>
                      <a:pt x="1" y="7506"/>
                      <a:pt x="34" y="7539"/>
                    </a:cubicBezTo>
                    <a:cubicBezTo>
                      <a:pt x="34" y="7540"/>
                      <a:pt x="35" y="7540"/>
                      <a:pt x="36" y="7540"/>
                    </a:cubicBezTo>
                    <a:cubicBezTo>
                      <a:pt x="102" y="7540"/>
                      <a:pt x="1823" y="5884"/>
                      <a:pt x="3903" y="3837"/>
                    </a:cubicBezTo>
                    <a:cubicBezTo>
                      <a:pt x="5972" y="1768"/>
                      <a:pt x="7639" y="34"/>
                      <a:pt x="7606" y="1"/>
                    </a:cubicBezTo>
                    <a:cubicBezTo>
                      <a:pt x="7606" y="0"/>
                      <a:pt x="7605" y="0"/>
                      <a:pt x="76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2347;p66">
                <a:extLst>
                  <a:ext uri="{FF2B5EF4-FFF2-40B4-BE49-F238E27FC236}">
                    <a16:creationId xmlns:a16="http://schemas.microsoft.com/office/drawing/2014/main" id="{5EDD02B1-DE1F-980E-2805-A39E654E7991}"/>
                  </a:ext>
                </a:extLst>
              </p:cNvPr>
              <p:cNvSpPr/>
              <p:nvPr/>
            </p:nvSpPr>
            <p:spPr>
              <a:xfrm>
                <a:off x="1231310" y="4506826"/>
                <a:ext cx="182894" cy="179949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7943" extrusionOk="0">
                    <a:moveTo>
                      <a:pt x="8038" y="1"/>
                    </a:moveTo>
                    <a:cubicBezTo>
                      <a:pt x="7971" y="1"/>
                      <a:pt x="6151" y="1723"/>
                      <a:pt x="3970" y="3904"/>
                    </a:cubicBezTo>
                    <a:cubicBezTo>
                      <a:pt x="1768" y="6106"/>
                      <a:pt x="0" y="7907"/>
                      <a:pt x="67" y="7940"/>
                    </a:cubicBezTo>
                    <a:cubicBezTo>
                      <a:pt x="68" y="7942"/>
                      <a:pt x="69" y="7942"/>
                      <a:pt x="71" y="7942"/>
                    </a:cubicBezTo>
                    <a:cubicBezTo>
                      <a:pt x="168" y="7942"/>
                      <a:pt x="1975" y="6199"/>
                      <a:pt x="4137" y="4037"/>
                    </a:cubicBezTo>
                    <a:cubicBezTo>
                      <a:pt x="6338" y="1869"/>
                      <a:pt x="8073" y="35"/>
                      <a:pt x="8039" y="1"/>
                    </a:cubicBezTo>
                    <a:cubicBezTo>
                      <a:pt x="8039" y="1"/>
                      <a:pt x="8039" y="1"/>
                      <a:pt x="803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2348;p66">
                <a:extLst>
                  <a:ext uri="{FF2B5EF4-FFF2-40B4-BE49-F238E27FC236}">
                    <a16:creationId xmlns:a16="http://schemas.microsoft.com/office/drawing/2014/main" id="{4384CF48-95B8-C5CA-3EB2-7319A44ADBEC}"/>
                  </a:ext>
                </a:extLst>
              </p:cNvPr>
              <p:cNvSpPr/>
              <p:nvPr/>
            </p:nvSpPr>
            <p:spPr>
              <a:xfrm>
                <a:off x="1225261" y="4567270"/>
                <a:ext cx="203306" cy="201086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8876" extrusionOk="0">
                    <a:moveTo>
                      <a:pt x="8937" y="0"/>
                    </a:moveTo>
                    <a:cubicBezTo>
                      <a:pt x="8840" y="0"/>
                      <a:pt x="6831" y="1943"/>
                      <a:pt x="4404" y="4338"/>
                    </a:cubicBezTo>
                    <a:cubicBezTo>
                      <a:pt x="1969" y="6807"/>
                      <a:pt x="0" y="8808"/>
                      <a:pt x="34" y="8875"/>
                    </a:cubicBezTo>
                    <a:cubicBezTo>
                      <a:pt x="34" y="8875"/>
                      <a:pt x="35" y="8875"/>
                      <a:pt x="35" y="8875"/>
                    </a:cubicBezTo>
                    <a:cubicBezTo>
                      <a:pt x="101" y="8875"/>
                      <a:pt x="2123" y="6920"/>
                      <a:pt x="4570" y="4505"/>
                    </a:cubicBezTo>
                    <a:cubicBezTo>
                      <a:pt x="7039" y="2037"/>
                      <a:pt x="8974" y="35"/>
                      <a:pt x="8940" y="2"/>
                    </a:cubicBezTo>
                    <a:cubicBezTo>
                      <a:pt x="8940" y="1"/>
                      <a:pt x="8939" y="0"/>
                      <a:pt x="89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2349;p66">
                <a:extLst>
                  <a:ext uri="{FF2B5EF4-FFF2-40B4-BE49-F238E27FC236}">
                    <a16:creationId xmlns:a16="http://schemas.microsoft.com/office/drawing/2014/main" id="{72F40A76-4601-349C-9DC1-FD497B1D8F33}"/>
                  </a:ext>
                </a:extLst>
              </p:cNvPr>
              <p:cNvSpPr/>
              <p:nvPr/>
            </p:nvSpPr>
            <p:spPr>
              <a:xfrm>
                <a:off x="1261532" y="4635303"/>
                <a:ext cx="173084" cy="171634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7576" extrusionOk="0">
                    <a:moveTo>
                      <a:pt x="7571" y="0"/>
                    </a:moveTo>
                    <a:cubicBezTo>
                      <a:pt x="7504" y="0"/>
                      <a:pt x="5784" y="1623"/>
                      <a:pt x="3737" y="3704"/>
                    </a:cubicBezTo>
                    <a:cubicBezTo>
                      <a:pt x="1635" y="5805"/>
                      <a:pt x="1" y="7540"/>
                      <a:pt x="34" y="7573"/>
                    </a:cubicBezTo>
                    <a:cubicBezTo>
                      <a:pt x="35" y="7574"/>
                      <a:pt x="36" y="7575"/>
                      <a:pt x="38" y="7575"/>
                    </a:cubicBezTo>
                    <a:cubicBezTo>
                      <a:pt x="135" y="7575"/>
                      <a:pt x="1842" y="5931"/>
                      <a:pt x="3870" y="3870"/>
                    </a:cubicBezTo>
                    <a:cubicBezTo>
                      <a:pt x="5972" y="1769"/>
                      <a:pt x="7639" y="34"/>
                      <a:pt x="7573" y="1"/>
                    </a:cubicBezTo>
                    <a:cubicBezTo>
                      <a:pt x="7572" y="1"/>
                      <a:pt x="7572" y="0"/>
                      <a:pt x="757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2350;p66">
                <a:extLst>
                  <a:ext uri="{FF2B5EF4-FFF2-40B4-BE49-F238E27FC236}">
                    <a16:creationId xmlns:a16="http://schemas.microsoft.com/office/drawing/2014/main" id="{78C89477-2245-F43C-B603-697946DD19CA}"/>
                  </a:ext>
                </a:extLst>
              </p:cNvPr>
              <p:cNvSpPr/>
              <p:nvPr/>
            </p:nvSpPr>
            <p:spPr>
              <a:xfrm>
                <a:off x="1304599" y="4708614"/>
                <a:ext cx="136066" cy="142092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272" extrusionOk="0">
                    <a:moveTo>
                      <a:pt x="6005" y="1"/>
                    </a:moveTo>
                    <a:cubicBezTo>
                      <a:pt x="4938" y="968"/>
                      <a:pt x="3937" y="2002"/>
                      <a:pt x="2970" y="3070"/>
                    </a:cubicBezTo>
                    <a:cubicBezTo>
                      <a:pt x="1302" y="4804"/>
                      <a:pt x="1" y="6238"/>
                      <a:pt x="34" y="6272"/>
                    </a:cubicBezTo>
                    <a:cubicBezTo>
                      <a:pt x="1102" y="5304"/>
                      <a:pt x="2136" y="4270"/>
                      <a:pt x="3103" y="3203"/>
                    </a:cubicBezTo>
                    <a:cubicBezTo>
                      <a:pt x="4137" y="2202"/>
                      <a:pt x="5105" y="1101"/>
                      <a:pt x="60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2351;p66">
                <a:extLst>
                  <a:ext uri="{FF2B5EF4-FFF2-40B4-BE49-F238E27FC236}">
                    <a16:creationId xmlns:a16="http://schemas.microsoft.com/office/drawing/2014/main" id="{E1ABC19F-C2D2-CC50-A906-5113A411E5C7}"/>
                  </a:ext>
                </a:extLst>
              </p:cNvPr>
              <p:cNvSpPr/>
              <p:nvPr/>
            </p:nvSpPr>
            <p:spPr>
              <a:xfrm>
                <a:off x="1260014" y="3843329"/>
                <a:ext cx="75600" cy="74829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3303" extrusionOk="0">
                    <a:moveTo>
                      <a:pt x="3337" y="1"/>
                    </a:moveTo>
                    <a:cubicBezTo>
                      <a:pt x="2703" y="468"/>
                      <a:pt x="2136" y="1001"/>
                      <a:pt x="1602" y="1568"/>
                    </a:cubicBezTo>
                    <a:cubicBezTo>
                      <a:pt x="1002" y="2102"/>
                      <a:pt x="468" y="2669"/>
                      <a:pt x="1" y="3303"/>
                    </a:cubicBezTo>
                    <a:cubicBezTo>
                      <a:pt x="635" y="2836"/>
                      <a:pt x="1202" y="2302"/>
                      <a:pt x="1735" y="1735"/>
                    </a:cubicBezTo>
                    <a:cubicBezTo>
                      <a:pt x="2336" y="1202"/>
                      <a:pt x="2870" y="601"/>
                      <a:pt x="3337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2352;p66">
                <a:extLst>
                  <a:ext uri="{FF2B5EF4-FFF2-40B4-BE49-F238E27FC236}">
                    <a16:creationId xmlns:a16="http://schemas.microsoft.com/office/drawing/2014/main" id="{0F197D02-611E-7D49-C0BC-D967100DE3A6}"/>
                  </a:ext>
                </a:extLst>
              </p:cNvPr>
              <p:cNvSpPr/>
              <p:nvPr/>
            </p:nvSpPr>
            <p:spPr>
              <a:xfrm>
                <a:off x="336551" y="4449577"/>
                <a:ext cx="350677" cy="331692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4641" extrusionOk="0">
                    <a:moveTo>
                      <a:pt x="1946" y="1"/>
                    </a:moveTo>
                    <a:cubicBezTo>
                      <a:pt x="1776" y="1"/>
                      <a:pt x="1608" y="51"/>
                      <a:pt x="1468" y="160"/>
                    </a:cubicBezTo>
                    <a:cubicBezTo>
                      <a:pt x="1168" y="360"/>
                      <a:pt x="1135" y="727"/>
                      <a:pt x="1001" y="1061"/>
                    </a:cubicBezTo>
                    <a:cubicBezTo>
                      <a:pt x="834" y="1661"/>
                      <a:pt x="367" y="2128"/>
                      <a:pt x="167" y="2695"/>
                    </a:cubicBezTo>
                    <a:cubicBezTo>
                      <a:pt x="0" y="3295"/>
                      <a:pt x="201" y="4096"/>
                      <a:pt x="834" y="4163"/>
                    </a:cubicBezTo>
                    <a:lnTo>
                      <a:pt x="634" y="4229"/>
                    </a:lnTo>
                    <a:cubicBezTo>
                      <a:pt x="4003" y="7232"/>
                      <a:pt x="7372" y="10234"/>
                      <a:pt x="10708" y="13203"/>
                    </a:cubicBezTo>
                    <a:cubicBezTo>
                      <a:pt x="11476" y="13906"/>
                      <a:pt x="12367" y="14641"/>
                      <a:pt x="13409" y="14641"/>
                    </a:cubicBezTo>
                    <a:cubicBezTo>
                      <a:pt x="13454" y="14641"/>
                      <a:pt x="13498" y="14640"/>
                      <a:pt x="13543" y="14637"/>
                    </a:cubicBezTo>
                    <a:cubicBezTo>
                      <a:pt x="14644" y="14504"/>
                      <a:pt x="15478" y="13503"/>
                      <a:pt x="15411" y="12369"/>
                    </a:cubicBezTo>
                    <a:cubicBezTo>
                      <a:pt x="15245" y="11068"/>
                      <a:pt x="13944" y="10234"/>
                      <a:pt x="12910" y="9467"/>
                    </a:cubicBezTo>
                    <a:cubicBezTo>
                      <a:pt x="11008" y="8066"/>
                      <a:pt x="9074" y="6131"/>
                      <a:pt x="7306" y="4630"/>
                    </a:cubicBezTo>
                    <a:cubicBezTo>
                      <a:pt x="5438" y="3062"/>
                      <a:pt x="4203" y="1628"/>
                      <a:pt x="2502" y="193"/>
                    </a:cubicBezTo>
                    <a:cubicBezTo>
                      <a:pt x="2341" y="68"/>
                      <a:pt x="2142" y="1"/>
                      <a:pt x="19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2353;p66">
                <a:extLst>
                  <a:ext uri="{FF2B5EF4-FFF2-40B4-BE49-F238E27FC236}">
                    <a16:creationId xmlns:a16="http://schemas.microsoft.com/office/drawing/2014/main" id="{B84AADA3-F402-A1C2-7E2E-805898F3BC74}"/>
                  </a:ext>
                </a:extLst>
              </p:cNvPr>
              <p:cNvSpPr/>
              <p:nvPr/>
            </p:nvSpPr>
            <p:spPr>
              <a:xfrm>
                <a:off x="394729" y="4456963"/>
                <a:ext cx="275100" cy="241095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1064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4" y="134"/>
                      <a:pt x="268" y="301"/>
                      <a:pt x="435" y="434"/>
                    </a:cubicBezTo>
                    <a:lnTo>
                      <a:pt x="1669" y="1635"/>
                    </a:lnTo>
                    <a:cubicBezTo>
                      <a:pt x="2736" y="2636"/>
                      <a:pt x="4204" y="4037"/>
                      <a:pt x="5872" y="5538"/>
                    </a:cubicBezTo>
                    <a:lnTo>
                      <a:pt x="8207" y="7673"/>
                    </a:lnTo>
                    <a:cubicBezTo>
                      <a:pt x="8841" y="8240"/>
                      <a:pt x="9508" y="8774"/>
                      <a:pt x="10242" y="9274"/>
                    </a:cubicBezTo>
                    <a:cubicBezTo>
                      <a:pt x="10842" y="9674"/>
                      <a:pt x="11309" y="10041"/>
                      <a:pt x="11643" y="10275"/>
                    </a:cubicBezTo>
                    <a:cubicBezTo>
                      <a:pt x="11809" y="10408"/>
                      <a:pt x="11976" y="10542"/>
                      <a:pt x="12143" y="10642"/>
                    </a:cubicBezTo>
                    <a:cubicBezTo>
                      <a:pt x="12010" y="10508"/>
                      <a:pt x="11876" y="10341"/>
                      <a:pt x="11709" y="10241"/>
                    </a:cubicBezTo>
                    <a:cubicBezTo>
                      <a:pt x="11409" y="9975"/>
                      <a:pt x="10942" y="9608"/>
                      <a:pt x="10342" y="9141"/>
                    </a:cubicBezTo>
                    <a:cubicBezTo>
                      <a:pt x="9641" y="8640"/>
                      <a:pt x="9007" y="8106"/>
                      <a:pt x="8374" y="7539"/>
                    </a:cubicBezTo>
                    <a:cubicBezTo>
                      <a:pt x="7640" y="6872"/>
                      <a:pt x="6873" y="6138"/>
                      <a:pt x="6039" y="5405"/>
                    </a:cubicBezTo>
                    <a:cubicBezTo>
                      <a:pt x="4404" y="3870"/>
                      <a:pt x="2903" y="2536"/>
                      <a:pt x="1802" y="1535"/>
                    </a:cubicBezTo>
                    <a:lnTo>
                      <a:pt x="501" y="401"/>
                    </a:lnTo>
                    <a:cubicBezTo>
                      <a:pt x="335" y="234"/>
                      <a:pt x="168" y="1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2354;p66">
                <a:extLst>
                  <a:ext uri="{FF2B5EF4-FFF2-40B4-BE49-F238E27FC236}">
                    <a16:creationId xmlns:a16="http://schemas.microsoft.com/office/drawing/2014/main" id="{25AD5AC4-00D6-EEB7-D1F3-ACB1FEFEAFCC}"/>
                  </a:ext>
                </a:extLst>
              </p:cNvPr>
              <p:cNvSpPr/>
              <p:nvPr/>
            </p:nvSpPr>
            <p:spPr>
              <a:xfrm>
                <a:off x="366025" y="4496269"/>
                <a:ext cx="278883" cy="22369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987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4" y="167"/>
                      <a:pt x="267" y="334"/>
                      <a:pt x="434" y="467"/>
                    </a:cubicBezTo>
                    <a:cubicBezTo>
                      <a:pt x="701" y="767"/>
                      <a:pt x="1135" y="1168"/>
                      <a:pt x="1635" y="1668"/>
                    </a:cubicBezTo>
                    <a:cubicBezTo>
                      <a:pt x="2669" y="2635"/>
                      <a:pt x="4170" y="3936"/>
                      <a:pt x="5871" y="5304"/>
                    </a:cubicBezTo>
                    <a:cubicBezTo>
                      <a:pt x="7572" y="6705"/>
                      <a:pt x="9174" y="7839"/>
                      <a:pt x="10341" y="8640"/>
                    </a:cubicBezTo>
                    <a:cubicBezTo>
                      <a:pt x="10942" y="9040"/>
                      <a:pt x="11442" y="9374"/>
                      <a:pt x="11775" y="9574"/>
                    </a:cubicBezTo>
                    <a:cubicBezTo>
                      <a:pt x="11942" y="9707"/>
                      <a:pt x="12109" y="9807"/>
                      <a:pt x="12309" y="9874"/>
                    </a:cubicBezTo>
                    <a:cubicBezTo>
                      <a:pt x="12142" y="9741"/>
                      <a:pt x="11976" y="9607"/>
                      <a:pt x="11809" y="9507"/>
                    </a:cubicBezTo>
                    <a:lnTo>
                      <a:pt x="10441" y="8506"/>
                    </a:lnTo>
                    <a:cubicBezTo>
                      <a:pt x="9274" y="7706"/>
                      <a:pt x="7706" y="6538"/>
                      <a:pt x="6005" y="5171"/>
                    </a:cubicBezTo>
                    <a:cubicBezTo>
                      <a:pt x="4303" y="3803"/>
                      <a:pt x="2802" y="2502"/>
                      <a:pt x="1735" y="1568"/>
                    </a:cubicBezTo>
                    <a:lnTo>
                      <a:pt x="501" y="434"/>
                    </a:lnTo>
                    <a:cubicBezTo>
                      <a:pt x="334" y="267"/>
                      <a:pt x="167" y="13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2355;p66">
                <a:extLst>
                  <a:ext uri="{FF2B5EF4-FFF2-40B4-BE49-F238E27FC236}">
                    <a16:creationId xmlns:a16="http://schemas.microsoft.com/office/drawing/2014/main" id="{3A14031A-818C-6DC7-F90D-C3B53E3018CA}"/>
                  </a:ext>
                </a:extLst>
              </p:cNvPr>
              <p:cNvSpPr/>
              <p:nvPr/>
            </p:nvSpPr>
            <p:spPr>
              <a:xfrm>
                <a:off x="412876" y="4532540"/>
                <a:ext cx="64250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03" extrusionOk="0">
                    <a:moveTo>
                      <a:pt x="2836" y="0"/>
                    </a:moveTo>
                    <a:lnTo>
                      <a:pt x="2836" y="0"/>
                    </a:lnTo>
                    <a:cubicBezTo>
                      <a:pt x="1768" y="834"/>
                      <a:pt x="834" y="1768"/>
                      <a:pt x="1" y="2802"/>
                    </a:cubicBezTo>
                    <a:cubicBezTo>
                      <a:pt x="534" y="2435"/>
                      <a:pt x="1035" y="1968"/>
                      <a:pt x="1502" y="1501"/>
                    </a:cubicBezTo>
                    <a:cubicBezTo>
                      <a:pt x="1969" y="1034"/>
                      <a:pt x="2436" y="534"/>
                      <a:pt x="283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2356;p66">
                <a:extLst>
                  <a:ext uri="{FF2B5EF4-FFF2-40B4-BE49-F238E27FC236}">
                    <a16:creationId xmlns:a16="http://schemas.microsoft.com/office/drawing/2014/main" id="{D3130A5D-0109-DE4B-1572-5C8AA0CCE6E2}"/>
                  </a:ext>
                </a:extLst>
              </p:cNvPr>
              <p:cNvSpPr/>
              <p:nvPr/>
            </p:nvSpPr>
            <p:spPr>
              <a:xfrm>
                <a:off x="556463" y="4665547"/>
                <a:ext cx="68033" cy="65767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2903" extrusionOk="0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35" y="401"/>
                      <a:pt x="1902" y="868"/>
                      <a:pt x="1435" y="1368"/>
                    </a:cubicBezTo>
                    <a:cubicBezTo>
                      <a:pt x="901" y="1835"/>
                      <a:pt x="401" y="2335"/>
                      <a:pt x="0" y="2902"/>
                    </a:cubicBezTo>
                    <a:cubicBezTo>
                      <a:pt x="567" y="2502"/>
                      <a:pt x="1101" y="2035"/>
                      <a:pt x="1568" y="1535"/>
                    </a:cubicBezTo>
                    <a:cubicBezTo>
                      <a:pt x="2102" y="1068"/>
                      <a:pt x="2602" y="5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2357;p66">
                <a:extLst>
                  <a:ext uri="{FF2B5EF4-FFF2-40B4-BE49-F238E27FC236}">
                    <a16:creationId xmlns:a16="http://schemas.microsoft.com/office/drawing/2014/main" id="{3B92AF92-E3F4-0BA5-A31B-A75720E3A56F}"/>
                  </a:ext>
                </a:extLst>
              </p:cNvPr>
              <p:cNvSpPr/>
              <p:nvPr/>
            </p:nvSpPr>
            <p:spPr>
              <a:xfrm>
                <a:off x="1120210" y="3594713"/>
                <a:ext cx="68033" cy="106569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4704" extrusionOk="0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03" y="734"/>
                      <a:pt x="1869" y="1501"/>
                      <a:pt x="1402" y="2302"/>
                    </a:cubicBezTo>
                    <a:cubicBezTo>
                      <a:pt x="868" y="3069"/>
                      <a:pt x="401" y="3870"/>
                      <a:pt x="1" y="4703"/>
                    </a:cubicBezTo>
                    <a:cubicBezTo>
                      <a:pt x="568" y="3970"/>
                      <a:pt x="1102" y="3202"/>
                      <a:pt x="1602" y="2402"/>
                    </a:cubicBezTo>
                    <a:cubicBezTo>
                      <a:pt x="2136" y="1635"/>
                      <a:pt x="2603" y="8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2358;p66">
                <a:extLst>
                  <a:ext uri="{FF2B5EF4-FFF2-40B4-BE49-F238E27FC236}">
                    <a16:creationId xmlns:a16="http://schemas.microsoft.com/office/drawing/2014/main" id="{87370C26-06ED-8689-A503-8A2C6A6765F6}"/>
                  </a:ext>
                </a:extLst>
              </p:cNvPr>
              <p:cNvSpPr/>
              <p:nvPr/>
            </p:nvSpPr>
            <p:spPr>
              <a:xfrm>
                <a:off x="1416447" y="3590930"/>
                <a:ext cx="52174" cy="113366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004" extrusionOk="0">
                    <a:moveTo>
                      <a:pt x="1" y="0"/>
                    </a:moveTo>
                    <a:cubicBezTo>
                      <a:pt x="268" y="868"/>
                      <a:pt x="635" y="1735"/>
                      <a:pt x="1068" y="2535"/>
                    </a:cubicBezTo>
                    <a:cubicBezTo>
                      <a:pt x="1402" y="3403"/>
                      <a:pt x="1835" y="4237"/>
                      <a:pt x="2302" y="5004"/>
                    </a:cubicBezTo>
                    <a:cubicBezTo>
                      <a:pt x="1669" y="3269"/>
                      <a:pt x="901" y="1601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2359;p66">
                <a:extLst>
                  <a:ext uri="{FF2B5EF4-FFF2-40B4-BE49-F238E27FC236}">
                    <a16:creationId xmlns:a16="http://schemas.microsoft.com/office/drawing/2014/main" id="{C7960479-70A9-2912-8D61-457CBAA7B6CC}"/>
                  </a:ext>
                </a:extLst>
              </p:cNvPr>
              <p:cNvSpPr/>
              <p:nvPr/>
            </p:nvSpPr>
            <p:spPr>
              <a:xfrm>
                <a:off x="1984000" y="4197948"/>
                <a:ext cx="272812" cy="387695"/>
              </a:xfrm>
              <a:custGeom>
                <a:avLst/>
                <a:gdLst/>
                <a:ahLst/>
                <a:cxnLst/>
                <a:rect l="l" t="t" r="r" b="b"/>
                <a:pathLst>
                  <a:path w="12042" h="17113" extrusionOk="0">
                    <a:moveTo>
                      <a:pt x="9723" y="0"/>
                    </a:moveTo>
                    <a:cubicBezTo>
                      <a:pt x="9520" y="0"/>
                      <a:pt x="9313" y="30"/>
                      <a:pt x="9107" y="92"/>
                    </a:cubicBezTo>
                    <a:cubicBezTo>
                      <a:pt x="7872" y="526"/>
                      <a:pt x="7372" y="1960"/>
                      <a:pt x="6838" y="3161"/>
                    </a:cubicBezTo>
                    <a:cubicBezTo>
                      <a:pt x="5904" y="5329"/>
                      <a:pt x="4437" y="7164"/>
                      <a:pt x="3102" y="9099"/>
                    </a:cubicBezTo>
                    <a:cubicBezTo>
                      <a:pt x="1735" y="11000"/>
                      <a:pt x="500" y="13068"/>
                      <a:pt x="100" y="15370"/>
                    </a:cubicBezTo>
                    <a:cubicBezTo>
                      <a:pt x="0" y="15737"/>
                      <a:pt x="67" y="16104"/>
                      <a:pt x="300" y="16404"/>
                    </a:cubicBezTo>
                    <a:cubicBezTo>
                      <a:pt x="567" y="16637"/>
                      <a:pt x="967" y="16604"/>
                      <a:pt x="1301" y="16637"/>
                    </a:cubicBezTo>
                    <a:cubicBezTo>
                      <a:pt x="1901" y="16671"/>
                      <a:pt x="2468" y="17038"/>
                      <a:pt x="3069" y="17104"/>
                    </a:cubicBezTo>
                    <a:cubicBezTo>
                      <a:pt x="3120" y="17110"/>
                      <a:pt x="3171" y="17113"/>
                      <a:pt x="3221" y="17113"/>
                    </a:cubicBezTo>
                    <a:cubicBezTo>
                      <a:pt x="3763" y="17113"/>
                      <a:pt x="4256" y="16792"/>
                      <a:pt x="4470" y="16304"/>
                    </a:cubicBezTo>
                    <a:lnTo>
                      <a:pt x="10975" y="4495"/>
                    </a:lnTo>
                    <a:cubicBezTo>
                      <a:pt x="11508" y="3528"/>
                      <a:pt x="12042" y="2461"/>
                      <a:pt x="11708" y="1427"/>
                    </a:cubicBezTo>
                    <a:cubicBezTo>
                      <a:pt x="11410" y="559"/>
                      <a:pt x="10605" y="0"/>
                      <a:pt x="9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2360;p66">
                <a:extLst>
                  <a:ext uri="{FF2B5EF4-FFF2-40B4-BE49-F238E27FC236}">
                    <a16:creationId xmlns:a16="http://schemas.microsoft.com/office/drawing/2014/main" id="{37CAEA6F-84A9-93B1-E5C9-5AE5D280E60F}"/>
                  </a:ext>
                </a:extLst>
              </p:cNvPr>
              <p:cNvSpPr/>
              <p:nvPr/>
            </p:nvSpPr>
            <p:spPr>
              <a:xfrm>
                <a:off x="2027815" y="4249148"/>
                <a:ext cx="151924" cy="31968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111" extrusionOk="0">
                    <a:moveTo>
                      <a:pt x="6706" y="0"/>
                    </a:moveTo>
                    <a:lnTo>
                      <a:pt x="6706" y="0"/>
                    </a:lnTo>
                    <a:cubicBezTo>
                      <a:pt x="6572" y="167"/>
                      <a:pt x="6505" y="334"/>
                      <a:pt x="6405" y="534"/>
                    </a:cubicBezTo>
                    <a:cubicBezTo>
                      <a:pt x="6239" y="934"/>
                      <a:pt x="6005" y="1468"/>
                      <a:pt x="5738" y="2069"/>
                    </a:cubicBezTo>
                    <a:cubicBezTo>
                      <a:pt x="5171" y="3336"/>
                      <a:pt x="4371" y="5137"/>
                      <a:pt x="3437" y="7106"/>
                    </a:cubicBezTo>
                    <a:cubicBezTo>
                      <a:pt x="2503" y="9040"/>
                      <a:pt x="1635" y="10808"/>
                      <a:pt x="1001" y="12076"/>
                    </a:cubicBezTo>
                    <a:lnTo>
                      <a:pt x="234" y="13577"/>
                    </a:lnTo>
                    <a:cubicBezTo>
                      <a:pt x="168" y="13744"/>
                      <a:pt x="67" y="13944"/>
                      <a:pt x="1" y="14111"/>
                    </a:cubicBezTo>
                    <a:cubicBezTo>
                      <a:pt x="134" y="13944"/>
                      <a:pt x="234" y="13777"/>
                      <a:pt x="334" y="13610"/>
                    </a:cubicBezTo>
                    <a:cubicBezTo>
                      <a:pt x="534" y="13277"/>
                      <a:pt x="801" y="12776"/>
                      <a:pt x="1135" y="12142"/>
                    </a:cubicBezTo>
                    <a:cubicBezTo>
                      <a:pt x="1802" y="10908"/>
                      <a:pt x="2736" y="9140"/>
                      <a:pt x="3637" y="7206"/>
                    </a:cubicBezTo>
                    <a:cubicBezTo>
                      <a:pt x="4571" y="5238"/>
                      <a:pt x="5338" y="3436"/>
                      <a:pt x="5872" y="2135"/>
                    </a:cubicBezTo>
                    <a:cubicBezTo>
                      <a:pt x="6138" y="1468"/>
                      <a:pt x="6372" y="934"/>
                      <a:pt x="6505" y="568"/>
                    </a:cubicBezTo>
                    <a:cubicBezTo>
                      <a:pt x="6572" y="367"/>
                      <a:pt x="6639" y="201"/>
                      <a:pt x="67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2361;p66">
                <a:extLst>
                  <a:ext uri="{FF2B5EF4-FFF2-40B4-BE49-F238E27FC236}">
                    <a16:creationId xmlns:a16="http://schemas.microsoft.com/office/drawing/2014/main" id="{267B8823-64FA-BBA4-D539-AE04A606E691}"/>
                  </a:ext>
                </a:extLst>
              </p:cNvPr>
              <p:cNvSpPr/>
              <p:nvPr/>
            </p:nvSpPr>
            <p:spPr>
              <a:xfrm>
                <a:off x="1987013" y="4196249"/>
                <a:ext cx="176868" cy="324216"/>
              </a:xfrm>
              <a:custGeom>
                <a:avLst/>
                <a:gdLst/>
                <a:ahLst/>
                <a:cxnLst/>
                <a:rect l="l" t="t" r="r" b="b"/>
                <a:pathLst>
                  <a:path w="7807" h="14311" extrusionOk="0">
                    <a:moveTo>
                      <a:pt x="7806" y="0"/>
                    </a:moveTo>
                    <a:lnTo>
                      <a:pt x="7806" y="0"/>
                    </a:lnTo>
                    <a:cubicBezTo>
                      <a:pt x="7639" y="167"/>
                      <a:pt x="7506" y="367"/>
                      <a:pt x="7406" y="534"/>
                    </a:cubicBezTo>
                    <a:cubicBezTo>
                      <a:pt x="7172" y="868"/>
                      <a:pt x="6839" y="1368"/>
                      <a:pt x="6438" y="2002"/>
                    </a:cubicBezTo>
                    <a:cubicBezTo>
                      <a:pt x="5638" y="3236"/>
                      <a:pt x="4570" y="4971"/>
                      <a:pt x="3503" y="6972"/>
                    </a:cubicBezTo>
                    <a:cubicBezTo>
                      <a:pt x="2436" y="8940"/>
                      <a:pt x="1535" y="10775"/>
                      <a:pt x="934" y="12109"/>
                    </a:cubicBezTo>
                    <a:cubicBezTo>
                      <a:pt x="634" y="12776"/>
                      <a:pt x="401" y="13343"/>
                      <a:pt x="234" y="13710"/>
                    </a:cubicBezTo>
                    <a:cubicBezTo>
                      <a:pt x="134" y="13910"/>
                      <a:pt x="67" y="14111"/>
                      <a:pt x="0" y="14311"/>
                    </a:cubicBezTo>
                    <a:cubicBezTo>
                      <a:pt x="134" y="14144"/>
                      <a:pt x="234" y="13944"/>
                      <a:pt x="301" y="13744"/>
                    </a:cubicBezTo>
                    <a:lnTo>
                      <a:pt x="1068" y="12176"/>
                    </a:lnTo>
                    <a:cubicBezTo>
                      <a:pt x="1735" y="10875"/>
                      <a:pt x="2636" y="9074"/>
                      <a:pt x="3703" y="7072"/>
                    </a:cubicBezTo>
                    <a:cubicBezTo>
                      <a:pt x="4771" y="5071"/>
                      <a:pt x="5805" y="3303"/>
                      <a:pt x="6572" y="2069"/>
                    </a:cubicBezTo>
                    <a:lnTo>
                      <a:pt x="7472" y="568"/>
                    </a:lnTo>
                    <a:cubicBezTo>
                      <a:pt x="7606" y="401"/>
                      <a:pt x="7706" y="201"/>
                      <a:pt x="78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2362;p66">
                <a:extLst>
                  <a:ext uri="{FF2B5EF4-FFF2-40B4-BE49-F238E27FC236}">
                    <a16:creationId xmlns:a16="http://schemas.microsoft.com/office/drawing/2014/main" id="{B8231489-53FE-B166-502D-DE8BCBBA48CC}"/>
                  </a:ext>
                </a:extLst>
              </p:cNvPr>
              <p:cNvSpPr/>
              <p:nvPr/>
            </p:nvSpPr>
            <p:spPr>
              <a:xfrm>
                <a:off x="2020270" y="4456849"/>
                <a:ext cx="98255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1908" extrusionOk="0">
                    <a:moveTo>
                      <a:pt x="13" y="0"/>
                    </a:moveTo>
                    <a:cubicBezTo>
                      <a:pt x="6" y="0"/>
                      <a:pt x="2" y="2"/>
                      <a:pt x="0" y="6"/>
                    </a:cubicBezTo>
                    <a:cubicBezTo>
                      <a:pt x="634" y="506"/>
                      <a:pt x="1301" y="906"/>
                      <a:pt x="2035" y="1207"/>
                    </a:cubicBezTo>
                    <a:cubicBezTo>
                      <a:pt x="2769" y="1573"/>
                      <a:pt x="3536" y="1807"/>
                      <a:pt x="4303" y="1907"/>
                    </a:cubicBezTo>
                    <a:cubicBezTo>
                      <a:pt x="4337" y="1874"/>
                      <a:pt x="3303" y="1540"/>
                      <a:pt x="2135" y="1006"/>
                    </a:cubicBezTo>
                    <a:cubicBezTo>
                      <a:pt x="1031" y="533"/>
                      <a:pt x="136" y="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2363;p66">
                <a:extLst>
                  <a:ext uri="{FF2B5EF4-FFF2-40B4-BE49-F238E27FC236}">
                    <a16:creationId xmlns:a16="http://schemas.microsoft.com/office/drawing/2014/main" id="{55C440A7-A159-FF06-840B-41E16FF2B064}"/>
                  </a:ext>
                </a:extLst>
              </p:cNvPr>
              <p:cNvSpPr/>
              <p:nvPr/>
            </p:nvSpPr>
            <p:spPr>
              <a:xfrm>
                <a:off x="2135131" y="4246135"/>
                <a:ext cx="99025" cy="58948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602" extrusionOk="0">
                    <a:moveTo>
                      <a:pt x="0" y="0"/>
                    </a:moveTo>
                    <a:cubicBezTo>
                      <a:pt x="668" y="500"/>
                      <a:pt x="1401" y="934"/>
                      <a:pt x="2135" y="1368"/>
                    </a:cubicBezTo>
                    <a:cubicBezTo>
                      <a:pt x="2836" y="1801"/>
                      <a:pt x="3603" y="2235"/>
                      <a:pt x="4370" y="2602"/>
                    </a:cubicBezTo>
                    <a:cubicBezTo>
                      <a:pt x="3703" y="2068"/>
                      <a:pt x="3003" y="1568"/>
                      <a:pt x="2269" y="1168"/>
                    </a:cubicBezTo>
                    <a:cubicBezTo>
                      <a:pt x="1535" y="701"/>
                      <a:pt x="801" y="300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2365;p66">
                <a:extLst>
                  <a:ext uri="{FF2B5EF4-FFF2-40B4-BE49-F238E27FC236}">
                    <a16:creationId xmlns:a16="http://schemas.microsoft.com/office/drawing/2014/main" id="{DB371B0D-6832-55AB-590B-531ED7B82B2B}"/>
                  </a:ext>
                </a:extLst>
              </p:cNvPr>
              <p:cNvSpPr/>
              <p:nvPr/>
            </p:nvSpPr>
            <p:spPr>
              <a:xfrm>
                <a:off x="2715507" y="4806099"/>
                <a:ext cx="82396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38" extrusionOk="0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2367;p66">
                <a:extLst>
                  <a:ext uri="{FF2B5EF4-FFF2-40B4-BE49-F238E27FC236}">
                    <a16:creationId xmlns:a16="http://schemas.microsoft.com/office/drawing/2014/main" id="{D63C072C-6A5E-4367-558D-CADC66444CDB}"/>
                  </a:ext>
                </a:extLst>
              </p:cNvPr>
              <p:cNvSpPr/>
              <p:nvPr/>
            </p:nvSpPr>
            <p:spPr>
              <a:xfrm>
                <a:off x="2398881" y="4820462"/>
                <a:ext cx="495012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1" extrusionOk="0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49" y="167"/>
                      <a:pt x="21849" y="101"/>
                    </a:cubicBezTo>
                    <a:cubicBezTo>
                      <a:pt x="21849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2368;p66">
                <a:extLst>
                  <a:ext uri="{FF2B5EF4-FFF2-40B4-BE49-F238E27FC236}">
                    <a16:creationId xmlns:a16="http://schemas.microsoft.com/office/drawing/2014/main" id="{CF996007-D097-8C5C-91EE-FC7E86B472B0}"/>
                  </a:ext>
                </a:extLst>
              </p:cNvPr>
              <p:cNvSpPr/>
              <p:nvPr/>
            </p:nvSpPr>
            <p:spPr>
              <a:xfrm>
                <a:off x="2398881" y="4845405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0"/>
                    </a:moveTo>
                    <a:cubicBezTo>
                      <a:pt x="4904" y="0"/>
                      <a:pt x="0" y="34"/>
                      <a:pt x="0" y="100"/>
                    </a:cubicBezTo>
                    <a:cubicBezTo>
                      <a:pt x="0" y="167"/>
                      <a:pt x="4904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2369;p66">
                <a:extLst>
                  <a:ext uri="{FF2B5EF4-FFF2-40B4-BE49-F238E27FC236}">
                    <a16:creationId xmlns:a16="http://schemas.microsoft.com/office/drawing/2014/main" id="{3E4B5386-151E-A0CF-2B45-92D1CB5C1BF9}"/>
                  </a:ext>
                </a:extLst>
              </p:cNvPr>
              <p:cNvSpPr/>
              <p:nvPr/>
            </p:nvSpPr>
            <p:spPr>
              <a:xfrm>
                <a:off x="2398881" y="4869578"/>
                <a:ext cx="494241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35" extrusionOk="0">
                    <a:moveTo>
                      <a:pt x="10908" y="1"/>
                    </a:moveTo>
                    <a:cubicBezTo>
                      <a:pt x="4904" y="1"/>
                      <a:pt x="0" y="67"/>
                      <a:pt x="0" y="101"/>
                    </a:cubicBezTo>
                    <a:cubicBezTo>
                      <a:pt x="0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2370;p66">
                <a:extLst>
                  <a:ext uri="{FF2B5EF4-FFF2-40B4-BE49-F238E27FC236}">
                    <a16:creationId xmlns:a16="http://schemas.microsoft.com/office/drawing/2014/main" id="{F653DE5D-35B8-C18F-2C56-331FE4604B97}"/>
                  </a:ext>
                </a:extLst>
              </p:cNvPr>
              <p:cNvSpPr/>
              <p:nvPr/>
            </p:nvSpPr>
            <p:spPr>
              <a:xfrm>
                <a:off x="2398881" y="4894521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2371;p66">
                <a:extLst>
                  <a:ext uri="{FF2B5EF4-FFF2-40B4-BE49-F238E27FC236}">
                    <a16:creationId xmlns:a16="http://schemas.microsoft.com/office/drawing/2014/main" id="{4A4DA6D1-503A-0DF6-EC06-4374F2EDC567}"/>
                  </a:ext>
                </a:extLst>
              </p:cNvPr>
              <p:cNvSpPr/>
              <p:nvPr/>
            </p:nvSpPr>
            <p:spPr>
              <a:xfrm>
                <a:off x="2595345" y="4806099"/>
                <a:ext cx="81649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38" extrusionOk="0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0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2373;p66">
                <a:extLst>
                  <a:ext uri="{FF2B5EF4-FFF2-40B4-BE49-F238E27FC236}">
                    <a16:creationId xmlns:a16="http://schemas.microsoft.com/office/drawing/2014/main" id="{7819787E-15E1-A53C-7F8B-0D06D234A641}"/>
                  </a:ext>
                </a:extLst>
              </p:cNvPr>
              <p:cNvSpPr/>
              <p:nvPr/>
            </p:nvSpPr>
            <p:spPr>
              <a:xfrm>
                <a:off x="2775973" y="4699552"/>
                <a:ext cx="82396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38" extrusionOk="0">
                    <a:moveTo>
                      <a:pt x="0" y="0"/>
                    </a:moveTo>
                    <a:lnTo>
                      <a:pt x="367" y="4737"/>
                    </a:lnTo>
                    <a:lnTo>
                      <a:pt x="3469" y="473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2375;p66">
                <a:extLst>
                  <a:ext uri="{FF2B5EF4-FFF2-40B4-BE49-F238E27FC236}">
                    <a16:creationId xmlns:a16="http://schemas.microsoft.com/office/drawing/2014/main" id="{B4E746CD-8B9F-986F-BEAF-F231D09FE3FC}"/>
                  </a:ext>
                </a:extLst>
              </p:cNvPr>
              <p:cNvSpPr/>
              <p:nvPr/>
            </p:nvSpPr>
            <p:spPr>
              <a:xfrm>
                <a:off x="2459324" y="4713916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8" y="0"/>
                    </a:moveTo>
                    <a:cubicBezTo>
                      <a:pt x="4904" y="0"/>
                      <a:pt x="1" y="67"/>
                      <a:pt x="1" y="100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2376;p66">
                <a:extLst>
                  <a:ext uri="{FF2B5EF4-FFF2-40B4-BE49-F238E27FC236}">
                    <a16:creationId xmlns:a16="http://schemas.microsoft.com/office/drawing/2014/main" id="{C56DCAFF-16DF-4543-FF65-CC1D9E15B230}"/>
                  </a:ext>
                </a:extLst>
              </p:cNvPr>
              <p:cNvSpPr/>
              <p:nvPr/>
            </p:nvSpPr>
            <p:spPr>
              <a:xfrm>
                <a:off x="2459324" y="4738836"/>
                <a:ext cx="494264" cy="4576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2" extrusionOk="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2377;p66">
                <a:extLst>
                  <a:ext uri="{FF2B5EF4-FFF2-40B4-BE49-F238E27FC236}">
                    <a16:creationId xmlns:a16="http://schemas.microsoft.com/office/drawing/2014/main" id="{C3441A57-4E05-5399-7911-37F8752C64C8}"/>
                  </a:ext>
                </a:extLst>
              </p:cNvPr>
              <p:cNvSpPr/>
              <p:nvPr/>
            </p:nvSpPr>
            <p:spPr>
              <a:xfrm>
                <a:off x="2459324" y="4763032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8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871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2378;p66">
                <a:extLst>
                  <a:ext uri="{FF2B5EF4-FFF2-40B4-BE49-F238E27FC236}">
                    <a16:creationId xmlns:a16="http://schemas.microsoft.com/office/drawing/2014/main" id="{69A348F2-8246-0C13-4738-AE0F4DF0411A}"/>
                  </a:ext>
                </a:extLst>
              </p:cNvPr>
              <p:cNvSpPr/>
              <p:nvPr/>
            </p:nvSpPr>
            <p:spPr>
              <a:xfrm>
                <a:off x="2459324" y="4787975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871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2379;p66">
                <a:extLst>
                  <a:ext uri="{FF2B5EF4-FFF2-40B4-BE49-F238E27FC236}">
                    <a16:creationId xmlns:a16="http://schemas.microsoft.com/office/drawing/2014/main" id="{53101ADE-2CC2-E25A-B913-8F3A37B2D19F}"/>
                  </a:ext>
                </a:extLst>
              </p:cNvPr>
              <p:cNvSpPr/>
              <p:nvPr/>
            </p:nvSpPr>
            <p:spPr>
              <a:xfrm>
                <a:off x="2655811" y="4699552"/>
                <a:ext cx="81649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38" extrusionOk="0">
                    <a:moveTo>
                      <a:pt x="1" y="0"/>
                    </a:moveTo>
                    <a:lnTo>
                      <a:pt x="334" y="4737"/>
                    </a:lnTo>
                    <a:lnTo>
                      <a:pt x="3436" y="4737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2381;p66">
                <a:extLst>
                  <a:ext uri="{FF2B5EF4-FFF2-40B4-BE49-F238E27FC236}">
                    <a16:creationId xmlns:a16="http://schemas.microsoft.com/office/drawing/2014/main" id="{B8D43CC5-CBAE-D337-75B3-558A3DC0C203}"/>
                  </a:ext>
                </a:extLst>
              </p:cNvPr>
              <p:cNvSpPr/>
              <p:nvPr/>
            </p:nvSpPr>
            <p:spPr>
              <a:xfrm>
                <a:off x="2742716" y="5019962"/>
                <a:ext cx="81649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71" extrusionOk="0">
                    <a:moveTo>
                      <a:pt x="1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2383;p66">
                <a:extLst>
                  <a:ext uri="{FF2B5EF4-FFF2-40B4-BE49-F238E27FC236}">
                    <a16:creationId xmlns:a16="http://schemas.microsoft.com/office/drawing/2014/main" id="{C210DCE0-2627-E47A-291D-B080E438C26F}"/>
                  </a:ext>
                </a:extLst>
              </p:cNvPr>
              <p:cNvSpPr/>
              <p:nvPr/>
            </p:nvSpPr>
            <p:spPr>
              <a:xfrm>
                <a:off x="2425319" y="5034325"/>
                <a:ext cx="495012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35" extrusionOk="0">
                    <a:moveTo>
                      <a:pt x="10942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42" y="234"/>
                    </a:cubicBezTo>
                    <a:cubicBezTo>
                      <a:pt x="16946" y="234"/>
                      <a:pt x="21850" y="167"/>
                      <a:pt x="21850" y="101"/>
                    </a:cubicBezTo>
                    <a:cubicBezTo>
                      <a:pt x="21850" y="67"/>
                      <a:pt x="16946" y="1"/>
                      <a:pt x="109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2384;p66">
                <a:extLst>
                  <a:ext uri="{FF2B5EF4-FFF2-40B4-BE49-F238E27FC236}">
                    <a16:creationId xmlns:a16="http://schemas.microsoft.com/office/drawing/2014/main" id="{C0D17161-57A8-1D62-0B7F-48D65BCD107F}"/>
                  </a:ext>
                </a:extLst>
              </p:cNvPr>
              <p:cNvSpPr/>
              <p:nvPr/>
            </p:nvSpPr>
            <p:spPr>
              <a:xfrm>
                <a:off x="2425319" y="5059269"/>
                <a:ext cx="495012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1" extrusionOk="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0"/>
                    </a:cubicBezTo>
                    <a:cubicBezTo>
                      <a:pt x="21850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2385;p66">
                <a:extLst>
                  <a:ext uri="{FF2B5EF4-FFF2-40B4-BE49-F238E27FC236}">
                    <a16:creationId xmlns:a16="http://schemas.microsoft.com/office/drawing/2014/main" id="{16590D95-C17E-4D65-7B32-452F04D71D46}"/>
                  </a:ext>
                </a:extLst>
              </p:cNvPr>
              <p:cNvSpPr/>
              <p:nvPr/>
            </p:nvSpPr>
            <p:spPr>
              <a:xfrm>
                <a:off x="2425319" y="5083441"/>
                <a:ext cx="495012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35" extrusionOk="0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50" y="168"/>
                      <a:pt x="21850" y="134"/>
                    </a:cubicBezTo>
                    <a:cubicBezTo>
                      <a:pt x="21850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2386;p66">
                <a:extLst>
                  <a:ext uri="{FF2B5EF4-FFF2-40B4-BE49-F238E27FC236}">
                    <a16:creationId xmlns:a16="http://schemas.microsoft.com/office/drawing/2014/main" id="{E622B696-F1F9-036F-40A1-4701836D4119}"/>
                  </a:ext>
                </a:extLst>
              </p:cNvPr>
              <p:cNvSpPr/>
              <p:nvPr/>
            </p:nvSpPr>
            <p:spPr>
              <a:xfrm>
                <a:off x="2425319" y="5108385"/>
                <a:ext cx="495012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1" extrusionOk="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1"/>
                    </a:cubicBezTo>
                    <a:cubicBezTo>
                      <a:pt x="21850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2387;p66">
                <a:extLst>
                  <a:ext uri="{FF2B5EF4-FFF2-40B4-BE49-F238E27FC236}">
                    <a16:creationId xmlns:a16="http://schemas.microsoft.com/office/drawing/2014/main" id="{E03E4750-E404-24E5-40E5-7009D7DE1658}"/>
                  </a:ext>
                </a:extLst>
              </p:cNvPr>
              <p:cNvSpPr/>
              <p:nvPr/>
            </p:nvSpPr>
            <p:spPr>
              <a:xfrm>
                <a:off x="2621806" y="5019962"/>
                <a:ext cx="81649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71" extrusionOk="0">
                    <a:moveTo>
                      <a:pt x="0" y="1"/>
                    </a:moveTo>
                    <a:lnTo>
                      <a:pt x="367" y="4771"/>
                    </a:lnTo>
                    <a:lnTo>
                      <a:pt x="3470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2389;p66">
                <a:extLst>
                  <a:ext uri="{FF2B5EF4-FFF2-40B4-BE49-F238E27FC236}">
                    <a16:creationId xmlns:a16="http://schemas.microsoft.com/office/drawing/2014/main" id="{3DE6065F-5A97-018E-FD83-9290C964EC17}"/>
                  </a:ext>
                </a:extLst>
              </p:cNvPr>
              <p:cNvSpPr/>
              <p:nvPr/>
            </p:nvSpPr>
            <p:spPr>
              <a:xfrm>
                <a:off x="2802412" y="4913416"/>
                <a:ext cx="8239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71" extrusionOk="0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2391;p66">
                <a:extLst>
                  <a:ext uri="{FF2B5EF4-FFF2-40B4-BE49-F238E27FC236}">
                    <a16:creationId xmlns:a16="http://schemas.microsoft.com/office/drawing/2014/main" id="{0C5D6BAB-FDAA-FE47-DACA-87EA7FE7A215}"/>
                  </a:ext>
                </a:extLst>
              </p:cNvPr>
              <p:cNvSpPr/>
              <p:nvPr/>
            </p:nvSpPr>
            <p:spPr>
              <a:xfrm>
                <a:off x="2485785" y="4927779"/>
                <a:ext cx="494241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34" extrusionOk="0">
                    <a:moveTo>
                      <a:pt x="10908" y="0"/>
                    </a:moveTo>
                    <a:cubicBezTo>
                      <a:pt x="4870" y="0"/>
                      <a:pt x="0" y="67"/>
                      <a:pt x="0" y="134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2392;p66">
                <a:extLst>
                  <a:ext uri="{FF2B5EF4-FFF2-40B4-BE49-F238E27FC236}">
                    <a16:creationId xmlns:a16="http://schemas.microsoft.com/office/drawing/2014/main" id="{B7D09D58-3129-8FB4-2408-726BEF2D87F9}"/>
                  </a:ext>
                </a:extLst>
              </p:cNvPr>
              <p:cNvSpPr/>
              <p:nvPr/>
            </p:nvSpPr>
            <p:spPr>
              <a:xfrm>
                <a:off x="2485785" y="4952722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0"/>
                    </a:moveTo>
                    <a:cubicBezTo>
                      <a:pt x="4870" y="0"/>
                      <a:pt x="0" y="33"/>
                      <a:pt x="0" y="100"/>
                    </a:cubicBezTo>
                    <a:cubicBezTo>
                      <a:pt x="0" y="167"/>
                      <a:pt x="4870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3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2393;p66">
                <a:extLst>
                  <a:ext uri="{FF2B5EF4-FFF2-40B4-BE49-F238E27FC236}">
                    <a16:creationId xmlns:a16="http://schemas.microsoft.com/office/drawing/2014/main" id="{6F89C4DD-AD81-E73A-83EE-EFFAA72956EA}"/>
                  </a:ext>
                </a:extLst>
              </p:cNvPr>
              <p:cNvSpPr/>
              <p:nvPr/>
            </p:nvSpPr>
            <p:spPr>
              <a:xfrm>
                <a:off x="2485785" y="4977643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1"/>
                    </a:moveTo>
                    <a:cubicBezTo>
                      <a:pt x="4870" y="1"/>
                      <a:pt x="0" y="34"/>
                      <a:pt x="0" y="101"/>
                    </a:cubicBezTo>
                    <a:cubicBezTo>
                      <a:pt x="0" y="168"/>
                      <a:pt x="4870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2394;p66">
                <a:extLst>
                  <a:ext uri="{FF2B5EF4-FFF2-40B4-BE49-F238E27FC236}">
                    <a16:creationId xmlns:a16="http://schemas.microsoft.com/office/drawing/2014/main" id="{04A413D5-8D51-66FD-B0CF-9961BFDF5D84}"/>
                  </a:ext>
                </a:extLst>
              </p:cNvPr>
              <p:cNvSpPr/>
              <p:nvPr/>
            </p:nvSpPr>
            <p:spPr>
              <a:xfrm>
                <a:off x="2485785" y="5001838"/>
                <a:ext cx="494241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34" extrusionOk="0">
                    <a:moveTo>
                      <a:pt x="10908" y="0"/>
                    </a:moveTo>
                    <a:cubicBezTo>
                      <a:pt x="4870" y="0"/>
                      <a:pt x="0" y="34"/>
                      <a:pt x="0" y="100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2395;p66">
                <a:extLst>
                  <a:ext uri="{FF2B5EF4-FFF2-40B4-BE49-F238E27FC236}">
                    <a16:creationId xmlns:a16="http://schemas.microsoft.com/office/drawing/2014/main" id="{3243ED15-2465-F9A5-6D65-1EFB09E3793F}"/>
                  </a:ext>
                </a:extLst>
              </p:cNvPr>
              <p:cNvSpPr/>
              <p:nvPr/>
            </p:nvSpPr>
            <p:spPr>
              <a:xfrm>
                <a:off x="2682272" y="4913416"/>
                <a:ext cx="8162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4771" extrusionOk="0">
                    <a:moveTo>
                      <a:pt x="0" y="0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2397;p66">
                <a:extLst>
                  <a:ext uri="{FF2B5EF4-FFF2-40B4-BE49-F238E27FC236}">
                    <a16:creationId xmlns:a16="http://schemas.microsoft.com/office/drawing/2014/main" id="{7AA3C50B-4EE2-9D2B-F392-414A037A1F61}"/>
                  </a:ext>
                </a:extLst>
              </p:cNvPr>
              <p:cNvSpPr/>
              <p:nvPr/>
            </p:nvSpPr>
            <p:spPr>
              <a:xfrm>
                <a:off x="52412" y="5019962"/>
                <a:ext cx="8239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71" extrusionOk="0">
                    <a:moveTo>
                      <a:pt x="0" y="1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2399;p66">
                <a:extLst>
                  <a:ext uri="{FF2B5EF4-FFF2-40B4-BE49-F238E27FC236}">
                    <a16:creationId xmlns:a16="http://schemas.microsoft.com/office/drawing/2014/main" id="{9397AE0F-5090-CA67-EA5D-9D82845AC491}"/>
                  </a:ext>
                </a:extLst>
              </p:cNvPr>
              <p:cNvSpPr/>
              <p:nvPr/>
            </p:nvSpPr>
            <p:spPr>
              <a:xfrm>
                <a:off x="-264237" y="5034325"/>
                <a:ext cx="494264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5" extrusionOk="0">
                    <a:moveTo>
                      <a:pt x="10908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2400;p66">
                <a:extLst>
                  <a:ext uri="{FF2B5EF4-FFF2-40B4-BE49-F238E27FC236}">
                    <a16:creationId xmlns:a16="http://schemas.microsoft.com/office/drawing/2014/main" id="{A77E6F43-D679-180A-DF22-D7B1004BB750}"/>
                  </a:ext>
                </a:extLst>
              </p:cNvPr>
              <p:cNvSpPr/>
              <p:nvPr/>
            </p:nvSpPr>
            <p:spPr>
              <a:xfrm>
                <a:off x="-264237" y="5059269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2" name="Google Shape;2401;p66">
                <a:extLst>
                  <a:ext uri="{FF2B5EF4-FFF2-40B4-BE49-F238E27FC236}">
                    <a16:creationId xmlns:a16="http://schemas.microsoft.com/office/drawing/2014/main" id="{86250274-ED51-5EE5-C639-36C3B8E7071B}"/>
                  </a:ext>
                </a:extLst>
              </p:cNvPr>
              <p:cNvSpPr/>
              <p:nvPr/>
            </p:nvSpPr>
            <p:spPr>
              <a:xfrm>
                <a:off x="-264237" y="5083441"/>
                <a:ext cx="494264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5" extrusionOk="0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34"/>
                    </a:cubicBezTo>
                    <a:cubicBezTo>
                      <a:pt x="21816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2402;p66">
                <a:extLst>
                  <a:ext uri="{FF2B5EF4-FFF2-40B4-BE49-F238E27FC236}">
                    <a16:creationId xmlns:a16="http://schemas.microsoft.com/office/drawing/2014/main" id="{E8F2EF14-9A63-E8D8-98FA-E9207902ACA7}"/>
                  </a:ext>
                </a:extLst>
              </p:cNvPr>
              <p:cNvSpPr/>
              <p:nvPr/>
            </p:nvSpPr>
            <p:spPr>
              <a:xfrm>
                <a:off x="-264237" y="5108385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2403;p66">
                <a:extLst>
                  <a:ext uri="{FF2B5EF4-FFF2-40B4-BE49-F238E27FC236}">
                    <a16:creationId xmlns:a16="http://schemas.microsoft.com/office/drawing/2014/main" id="{6B1C903B-4ACB-2C88-6342-3EBD2DBB461A}"/>
                  </a:ext>
                </a:extLst>
              </p:cNvPr>
              <p:cNvSpPr/>
              <p:nvPr/>
            </p:nvSpPr>
            <p:spPr>
              <a:xfrm>
                <a:off x="-67750" y="5019962"/>
                <a:ext cx="8162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4771" extrusionOk="0">
                    <a:moveTo>
                      <a:pt x="0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2405;p66">
                <a:extLst>
                  <a:ext uri="{FF2B5EF4-FFF2-40B4-BE49-F238E27FC236}">
                    <a16:creationId xmlns:a16="http://schemas.microsoft.com/office/drawing/2014/main" id="{CDCE4098-A21B-18DE-8B5B-1200FA311BF3}"/>
                  </a:ext>
                </a:extLst>
              </p:cNvPr>
              <p:cNvSpPr/>
              <p:nvPr/>
            </p:nvSpPr>
            <p:spPr>
              <a:xfrm>
                <a:off x="-8054" y="4913416"/>
                <a:ext cx="8239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71" extrusionOk="0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2407;p66">
                <a:extLst>
                  <a:ext uri="{FF2B5EF4-FFF2-40B4-BE49-F238E27FC236}">
                    <a16:creationId xmlns:a16="http://schemas.microsoft.com/office/drawing/2014/main" id="{B9BDBA47-6E16-DB44-9E6F-77D18B5839A7}"/>
                  </a:ext>
                </a:extLst>
              </p:cNvPr>
              <p:cNvSpPr/>
              <p:nvPr/>
            </p:nvSpPr>
            <p:spPr>
              <a:xfrm>
                <a:off x="-324703" y="4927779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9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904" y="234"/>
                      <a:pt x="10909" y="234"/>
                    </a:cubicBezTo>
                    <a:cubicBezTo>
                      <a:pt x="16946" y="234"/>
                      <a:pt x="21817" y="167"/>
                      <a:pt x="21817" y="134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2408;p66">
                <a:extLst>
                  <a:ext uri="{FF2B5EF4-FFF2-40B4-BE49-F238E27FC236}">
                    <a16:creationId xmlns:a16="http://schemas.microsoft.com/office/drawing/2014/main" id="{850C95A8-E5AF-A173-F283-B67C33481BB9}"/>
                  </a:ext>
                </a:extLst>
              </p:cNvPr>
              <p:cNvSpPr/>
              <p:nvPr/>
            </p:nvSpPr>
            <p:spPr>
              <a:xfrm>
                <a:off x="-324703" y="4952722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9" y="0"/>
                    </a:moveTo>
                    <a:cubicBezTo>
                      <a:pt x="4871" y="0"/>
                      <a:pt x="1" y="33"/>
                      <a:pt x="1" y="100"/>
                    </a:cubicBezTo>
                    <a:cubicBezTo>
                      <a:pt x="1" y="167"/>
                      <a:pt x="4871" y="200"/>
                      <a:pt x="10909" y="200"/>
                    </a:cubicBezTo>
                    <a:cubicBezTo>
                      <a:pt x="16946" y="200"/>
                      <a:pt x="21817" y="167"/>
                      <a:pt x="21817" y="100"/>
                    </a:cubicBezTo>
                    <a:cubicBezTo>
                      <a:pt x="21817" y="33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2409;p66">
                <a:extLst>
                  <a:ext uri="{FF2B5EF4-FFF2-40B4-BE49-F238E27FC236}">
                    <a16:creationId xmlns:a16="http://schemas.microsoft.com/office/drawing/2014/main" id="{C26FB037-B1B6-2D1A-FC33-B15F8C3C2909}"/>
                  </a:ext>
                </a:extLst>
              </p:cNvPr>
              <p:cNvSpPr/>
              <p:nvPr/>
            </p:nvSpPr>
            <p:spPr>
              <a:xfrm>
                <a:off x="-324703" y="4977643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9" y="1"/>
                    </a:moveTo>
                    <a:cubicBezTo>
                      <a:pt x="4871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9" y="201"/>
                    </a:cubicBezTo>
                    <a:cubicBezTo>
                      <a:pt x="16946" y="201"/>
                      <a:pt x="21817" y="168"/>
                      <a:pt x="21817" y="101"/>
                    </a:cubicBezTo>
                    <a:cubicBezTo>
                      <a:pt x="21817" y="34"/>
                      <a:pt x="16946" y="1"/>
                      <a:pt x="109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2410;p66">
                <a:extLst>
                  <a:ext uri="{FF2B5EF4-FFF2-40B4-BE49-F238E27FC236}">
                    <a16:creationId xmlns:a16="http://schemas.microsoft.com/office/drawing/2014/main" id="{B360E620-4AA5-1796-1C98-E3BBB2F259F7}"/>
                  </a:ext>
                </a:extLst>
              </p:cNvPr>
              <p:cNvSpPr/>
              <p:nvPr/>
            </p:nvSpPr>
            <p:spPr>
              <a:xfrm>
                <a:off x="-324703" y="5001838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9" y="0"/>
                    </a:moveTo>
                    <a:cubicBezTo>
                      <a:pt x="4871" y="0"/>
                      <a:pt x="1" y="34"/>
                      <a:pt x="1" y="100"/>
                    </a:cubicBezTo>
                    <a:cubicBezTo>
                      <a:pt x="1" y="167"/>
                      <a:pt x="4871" y="234"/>
                      <a:pt x="10909" y="234"/>
                    </a:cubicBezTo>
                    <a:cubicBezTo>
                      <a:pt x="16946" y="234"/>
                      <a:pt x="21817" y="167"/>
                      <a:pt x="21817" y="100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2411;p66">
                <a:extLst>
                  <a:ext uri="{FF2B5EF4-FFF2-40B4-BE49-F238E27FC236}">
                    <a16:creationId xmlns:a16="http://schemas.microsoft.com/office/drawing/2014/main" id="{3AC10E69-1A51-78BA-DB60-2041FC5D7179}"/>
                  </a:ext>
                </a:extLst>
              </p:cNvPr>
              <p:cNvSpPr/>
              <p:nvPr/>
            </p:nvSpPr>
            <p:spPr>
              <a:xfrm>
                <a:off x="-128217" y="4913416"/>
                <a:ext cx="81649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71" extrusionOk="0">
                    <a:moveTo>
                      <a:pt x="1" y="0"/>
                    </a:moveTo>
                    <a:lnTo>
                      <a:pt x="334" y="4771"/>
                    </a:lnTo>
                    <a:lnTo>
                      <a:pt x="3437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412;p66">
              <a:extLst>
                <a:ext uri="{FF2B5EF4-FFF2-40B4-BE49-F238E27FC236}">
                  <a16:creationId xmlns:a16="http://schemas.microsoft.com/office/drawing/2014/main" id="{F2347351-4A44-AE18-0C3E-21250F477F36}"/>
                </a:ext>
              </a:extLst>
            </p:cNvPr>
            <p:cNvSpPr/>
            <p:nvPr/>
          </p:nvSpPr>
          <p:spPr>
            <a:xfrm>
              <a:off x="2303150" y="326667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3;p66">
              <a:extLst>
                <a:ext uri="{FF2B5EF4-FFF2-40B4-BE49-F238E27FC236}">
                  <a16:creationId xmlns:a16="http://schemas.microsoft.com/office/drawing/2014/main" id="{538179D6-C72B-33CC-2D02-70D50C9D9CDF}"/>
                </a:ext>
              </a:extLst>
            </p:cNvPr>
            <p:cNvSpPr/>
            <p:nvPr/>
          </p:nvSpPr>
          <p:spPr>
            <a:xfrm>
              <a:off x="1146075" y="3748375"/>
              <a:ext cx="57000" cy="5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14;p66">
              <a:extLst>
                <a:ext uri="{FF2B5EF4-FFF2-40B4-BE49-F238E27FC236}">
                  <a16:creationId xmlns:a16="http://schemas.microsoft.com/office/drawing/2014/main" id="{E8C45900-FD83-74F4-047F-93843F3D4FA3}"/>
                </a:ext>
              </a:extLst>
            </p:cNvPr>
            <p:cNvSpPr/>
            <p:nvPr/>
          </p:nvSpPr>
          <p:spPr>
            <a:xfrm>
              <a:off x="3050825" y="4390375"/>
              <a:ext cx="214800" cy="21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15;p66">
              <a:extLst>
                <a:ext uri="{FF2B5EF4-FFF2-40B4-BE49-F238E27FC236}">
                  <a16:creationId xmlns:a16="http://schemas.microsoft.com/office/drawing/2014/main" id="{FAFDCC17-66B5-E110-E9BD-62591C76EB99}"/>
                </a:ext>
              </a:extLst>
            </p:cNvPr>
            <p:cNvSpPr/>
            <p:nvPr/>
          </p:nvSpPr>
          <p:spPr>
            <a:xfrm>
              <a:off x="406200" y="397882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60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1310076" y="742013"/>
            <a:ext cx="7170608" cy="553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Problem statement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867869" y="1146746"/>
            <a:ext cx="6568815" cy="3495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5040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1600" dirty="0">
                <a:latin typeface="General Sans Medium" pitchFamily="50" charset="0"/>
              </a:rPr>
              <a:t>The exam result display method in college is manual and complex for faculty. </a:t>
            </a:r>
            <a:endParaRPr lang="en" sz="1600" b="1" dirty="0"/>
          </a:p>
          <a:p>
            <a:pPr marL="5040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endParaRPr lang="en" sz="1600" dirty="0"/>
          </a:p>
          <a:p>
            <a:pPr marL="5040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1600" dirty="0">
                <a:latin typeface="General Sans Medium" pitchFamily="50" charset="0"/>
              </a:rPr>
              <a:t>The exam department is declaring students’ results on the noticeboard, therefore some students create a crowded and noisy environment in the college.</a:t>
            </a:r>
            <a:endParaRPr lang="en" sz="1600" dirty="0">
              <a:latin typeface="General Sans Medium" pitchFamily="50" charset="0"/>
            </a:endParaRPr>
          </a:p>
          <a:p>
            <a:pPr marL="5040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endParaRPr sz="1600" dirty="0">
              <a:latin typeface="General Sans Medium" pitchFamily="50" charset="0"/>
            </a:endParaRPr>
          </a:p>
          <a:p>
            <a:pPr marL="5040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1600" dirty="0">
                <a:latin typeface="General Sans Medium" pitchFamily="50" charset="0"/>
              </a:rPr>
              <a:t>Students can see any student marks and start comparing them with other students.</a:t>
            </a:r>
            <a:r>
              <a:rPr lang="en" sz="1600" dirty="0">
                <a:latin typeface="General Sans Medium" pitchFamily="50" charset="0"/>
              </a:rPr>
              <a:t> </a:t>
            </a:r>
            <a:endParaRPr sz="1600" dirty="0">
              <a:latin typeface="General Sans Medium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1371600" y="785447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Our solution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941257" y="1071797"/>
            <a:ext cx="6913589" cy="3322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1600" dirty="0">
                <a:latin typeface="General Sans Medium" pitchFamily="50" charset="0"/>
              </a:rPr>
              <a:t>We are building a web portal-based System to maintain student records, Exam records, student results, and result declarations this all tasks do in an online and automatic way.</a:t>
            </a: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endParaRPr lang="en" sz="1600" dirty="0">
              <a:latin typeface="General Sans Medium" pitchFamily="50" charset="0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1600" dirty="0">
                <a:latin typeface="General Sans Medium" pitchFamily="50" charset="0"/>
              </a:rPr>
              <a:t>Faculty just upload all Students and exam data in the system and students can see their details and result on the web portal.</a:t>
            </a: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endParaRPr sz="1600" dirty="0">
              <a:latin typeface="General Sans Medium" pitchFamily="50" charset="0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1600" dirty="0">
                <a:latin typeface="General Sans Medium" pitchFamily="50" charset="0"/>
              </a:rPr>
              <a:t>Students can see their details, current result, and previous year’s results anytime anywhere.</a:t>
            </a:r>
            <a:r>
              <a:rPr lang="en" sz="1600" dirty="0">
                <a:latin typeface="General Sans Medium" pitchFamily="50" charset="0"/>
              </a:rPr>
              <a:t> </a:t>
            </a: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endParaRPr lang="en" sz="1600" dirty="0">
              <a:latin typeface="General Sans Medium" pitchFamily="50" charset="0"/>
            </a:endParaRPr>
          </a:p>
          <a:p>
            <a:pPr indent="-279400">
              <a:buClr>
                <a:schemeClr val="dk1"/>
              </a:buClr>
              <a:buSzPts val="800"/>
            </a:pPr>
            <a:r>
              <a:rPr lang="en-US" sz="1600" dirty="0">
                <a:latin typeface="General Sans Medium" pitchFamily="50" charset="0"/>
              </a:rPr>
              <a:t>Faculty can see all student details, current results and previous year results on this system anytime and anywhere</a:t>
            </a:r>
            <a:r>
              <a:rPr lang="en-US" sz="1600" b="1" dirty="0"/>
              <a:t>.</a:t>
            </a:r>
            <a:endParaRPr lang="en-IN" sz="1600" b="1"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148471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56"/>
          <p:cNvSpPr/>
          <p:nvPr/>
        </p:nvSpPr>
        <p:spPr>
          <a:xfrm>
            <a:off x="4241887" y="1233574"/>
            <a:ext cx="716700" cy="71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56"/>
          <p:cNvSpPr/>
          <p:nvPr/>
        </p:nvSpPr>
        <p:spPr>
          <a:xfrm>
            <a:off x="6922212" y="1233574"/>
            <a:ext cx="716700" cy="71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56"/>
          <p:cNvSpPr/>
          <p:nvPr/>
        </p:nvSpPr>
        <p:spPr>
          <a:xfrm>
            <a:off x="2943572" y="3317556"/>
            <a:ext cx="716700" cy="71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56"/>
          <p:cNvSpPr/>
          <p:nvPr/>
        </p:nvSpPr>
        <p:spPr>
          <a:xfrm>
            <a:off x="5623910" y="3317556"/>
            <a:ext cx="716700" cy="71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56"/>
          <p:cNvSpPr/>
          <p:nvPr/>
        </p:nvSpPr>
        <p:spPr>
          <a:xfrm>
            <a:off x="1505669" y="1233574"/>
            <a:ext cx="716700" cy="71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56"/>
          <p:cNvSpPr txBox="1">
            <a:spLocks noGrp="1"/>
          </p:cNvSpPr>
          <p:nvPr>
            <p:ph type="subTitle" idx="1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 Medium" pitchFamily="50" charset="0"/>
              </a:rPr>
              <a:t>Figma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  <a:latin typeface="General Sans Medium" pitchFamily="50" charset="0"/>
            </a:endParaRPr>
          </a:p>
        </p:txBody>
      </p:sp>
      <p:sp>
        <p:nvSpPr>
          <p:cNvPr id="1557" name="Google Shape;1557;p56"/>
          <p:cNvSpPr txBox="1">
            <a:spLocks noGrp="1"/>
          </p:cNvSpPr>
          <p:nvPr>
            <p:ph type="subTitle" idx="2"/>
          </p:nvPr>
        </p:nvSpPr>
        <p:spPr>
          <a:xfrm>
            <a:off x="4743360" y="4338145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IN" dirty="0">
                <a:solidFill>
                  <a:schemeClr val="dk2"/>
                </a:solidFill>
                <a:latin typeface="General Sans" pitchFamily="50" charset="0"/>
              </a:rPr>
              <a:t>Minimal NodeJS framework</a:t>
            </a:r>
            <a:endParaRPr dirty="0">
              <a:solidFill>
                <a:schemeClr val="dk2"/>
              </a:solidFill>
              <a:latin typeface="General Sans" pitchFamily="50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8" name="Google Shape;1558;p56"/>
          <p:cNvSpPr txBox="1">
            <a:spLocks noGrp="1"/>
          </p:cNvSpPr>
          <p:nvPr>
            <p:ph type="subTitle" idx="3"/>
          </p:nvPr>
        </p:nvSpPr>
        <p:spPr>
          <a:xfrm>
            <a:off x="2034798" y="435045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2"/>
                </a:solidFill>
                <a:latin typeface="General Sans" pitchFamily="50" charset="0"/>
              </a:rPr>
              <a:t>It’s a non-relational document database</a:t>
            </a:r>
            <a:endParaRPr dirty="0">
              <a:solidFill>
                <a:schemeClr val="dk2"/>
              </a:solidFill>
              <a:latin typeface="General Sans" pitchFamily="50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0" name="Google Shape;1560;p56"/>
          <p:cNvSpPr txBox="1">
            <a:spLocks noGrp="1"/>
          </p:cNvSpPr>
          <p:nvPr>
            <p:ph type="subTitle" idx="5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General Sans" pitchFamily="50" charset="0"/>
              </a:rPr>
              <a:t>Used for handling incoming requests</a:t>
            </a:r>
            <a:endParaRPr dirty="0">
              <a:latin typeface="General Sans" pitchFamily="50" charset="0"/>
            </a:endParaRPr>
          </a:p>
        </p:txBody>
      </p:sp>
      <p:sp>
        <p:nvSpPr>
          <p:cNvPr id="1561" name="Google Shape;1561;p56"/>
          <p:cNvSpPr txBox="1">
            <a:spLocks noGrp="1"/>
          </p:cNvSpPr>
          <p:nvPr>
            <p:ph type="subTitle" idx="6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 Medium" pitchFamily="50" charset="0"/>
              </a:rPr>
              <a:t>Node JS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  <a:latin typeface="General Sans Medium" pitchFamily="50" charset="0"/>
            </a:endParaRPr>
          </a:p>
        </p:txBody>
      </p:sp>
      <p:sp>
        <p:nvSpPr>
          <p:cNvPr id="1562" name="Google Shape;1562;p56"/>
          <p:cNvSpPr txBox="1">
            <a:spLocks noGrp="1"/>
          </p:cNvSpPr>
          <p:nvPr>
            <p:ph type="subTitle" idx="7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" dirty="0">
                <a:latin typeface="General Sans" pitchFamily="50" charset="0"/>
              </a:rPr>
              <a:t>For designing complex components</a:t>
            </a:r>
            <a:endParaRPr dirty="0">
              <a:latin typeface="General Sans" pitchFamily="50" charset="0"/>
            </a:endParaRPr>
          </a:p>
        </p:txBody>
      </p:sp>
      <p:sp>
        <p:nvSpPr>
          <p:cNvPr id="1563" name="Google Shape;1563;p56"/>
          <p:cNvSpPr txBox="1">
            <a:spLocks noGrp="1"/>
          </p:cNvSpPr>
          <p:nvPr>
            <p:ph type="subTitle" idx="8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 Medium" pitchFamily="50" charset="0"/>
              </a:rPr>
              <a:t>React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  <a:latin typeface="General Sans Medium" pitchFamily="50" charset="0"/>
            </a:endParaRPr>
          </a:p>
        </p:txBody>
      </p:sp>
      <p:sp>
        <p:nvSpPr>
          <p:cNvPr id="1564" name="Google Shape;1564;p56"/>
          <p:cNvSpPr txBox="1">
            <a:spLocks noGrp="1"/>
          </p:cNvSpPr>
          <p:nvPr>
            <p:ph type="subTitle" idx="9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General Sans" pitchFamily="50" charset="0"/>
              </a:rPr>
              <a:t>For user interface and experience design</a:t>
            </a:r>
            <a:endParaRPr dirty="0">
              <a:latin typeface="General Sans" pitchFamily="50" charset="0"/>
            </a:endParaRPr>
          </a:p>
        </p:txBody>
      </p:sp>
      <p:sp>
        <p:nvSpPr>
          <p:cNvPr id="1565" name="Google Shape;1565;p56"/>
          <p:cNvSpPr txBox="1">
            <a:spLocks noGrp="1"/>
          </p:cNvSpPr>
          <p:nvPr>
            <p:ph type="subTitle" idx="13"/>
          </p:nvPr>
        </p:nvSpPr>
        <p:spPr>
          <a:xfrm>
            <a:off x="2038273" y="402053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 Medium" pitchFamily="50" charset="0"/>
              </a:rPr>
              <a:t>Mongo DB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  <a:latin typeface="General Sans Medium" pitchFamily="50" charset="0"/>
            </a:endParaRPr>
          </a:p>
        </p:txBody>
      </p:sp>
      <p:sp>
        <p:nvSpPr>
          <p:cNvPr id="1566" name="Google Shape;1566;p56"/>
          <p:cNvSpPr txBox="1">
            <a:spLocks noGrp="1"/>
          </p:cNvSpPr>
          <p:nvPr>
            <p:ph type="subTitle" idx="14"/>
          </p:nvPr>
        </p:nvSpPr>
        <p:spPr>
          <a:xfrm>
            <a:off x="4743373" y="402053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 Medium" pitchFamily="50" charset="0"/>
              </a:rPr>
              <a:t>Express JS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  <a:latin typeface="General Sans Medium" pitchFamily="50" charset="0"/>
            </a:endParaRPr>
          </a:p>
        </p:txBody>
      </p:sp>
      <p:sp>
        <p:nvSpPr>
          <p:cNvPr id="1568" name="Google Shape;1568;p56"/>
          <p:cNvSpPr txBox="1">
            <a:spLocks noGrp="1"/>
          </p:cNvSpPr>
          <p:nvPr>
            <p:ph type="title"/>
          </p:nvPr>
        </p:nvSpPr>
        <p:spPr>
          <a:xfrm>
            <a:off x="685800" y="106869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Technology's used</a:t>
            </a:r>
          </a:p>
        </p:txBody>
      </p:sp>
      <p:sp>
        <p:nvSpPr>
          <p:cNvPr id="1600" name="Google Shape;1600;p56"/>
          <p:cNvSpPr/>
          <p:nvPr/>
        </p:nvSpPr>
        <p:spPr>
          <a:xfrm>
            <a:off x="7638900" y="1233575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56"/>
          <p:cNvSpPr/>
          <p:nvPr/>
        </p:nvSpPr>
        <p:spPr>
          <a:xfrm>
            <a:off x="6383273" y="3554995"/>
            <a:ext cx="129000" cy="12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56"/>
          <p:cNvSpPr/>
          <p:nvPr/>
        </p:nvSpPr>
        <p:spPr>
          <a:xfrm>
            <a:off x="1411470" y="1309025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56"/>
          <p:cNvSpPr/>
          <p:nvPr/>
        </p:nvSpPr>
        <p:spPr>
          <a:xfrm>
            <a:off x="5529698" y="3908220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56"/>
          <p:cNvSpPr/>
          <p:nvPr/>
        </p:nvSpPr>
        <p:spPr>
          <a:xfrm>
            <a:off x="3608473" y="3278745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6"/>
          <p:cNvSpPr/>
          <p:nvPr/>
        </p:nvSpPr>
        <p:spPr>
          <a:xfrm>
            <a:off x="2278250" y="1816775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6"/>
          <p:cNvSpPr/>
          <p:nvPr/>
        </p:nvSpPr>
        <p:spPr>
          <a:xfrm flipH="1">
            <a:off x="6809773" y="3795001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6"/>
          <p:cNvSpPr/>
          <p:nvPr/>
        </p:nvSpPr>
        <p:spPr>
          <a:xfrm flipH="1">
            <a:off x="6705073" y="3671601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79564-724A-60A2-185D-F2504EAA8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84" y="1324848"/>
            <a:ext cx="545335" cy="545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0233E-04C8-340C-5452-ACAEB272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963" y="1286715"/>
            <a:ext cx="626462" cy="626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F0717-2E6D-E151-8FCB-39BF9726B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254" y="1281590"/>
            <a:ext cx="631587" cy="631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BD89E-4EC7-5CAC-BA6F-B2AA5F99C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507" y="3385507"/>
            <a:ext cx="635023" cy="635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F2FA08-CF15-98AF-688F-C8F3EB7B1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657" y="3367167"/>
            <a:ext cx="573798" cy="5737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4237500" y="1705994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6942600" y="1705994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532350" y="1705994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Users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895" name="Google Shape;895;p46"/>
          <p:cNvSpPr txBox="1">
            <a:spLocks noGrp="1"/>
          </p:cNvSpPr>
          <p:nvPr>
            <p:ph type="subTitle" idx="1"/>
          </p:nvPr>
        </p:nvSpPr>
        <p:spPr>
          <a:xfrm>
            <a:off x="656250" y="26965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Includes students of LDRP ITR</a:t>
            </a:r>
            <a:endParaRPr dirty="0"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656250" y="236205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Students</a:t>
            </a:r>
            <a:endParaRPr dirty="0"/>
          </a:p>
        </p:txBody>
      </p:sp>
      <p:sp>
        <p:nvSpPr>
          <p:cNvPr id="897" name="Google Shape;897;p46"/>
          <p:cNvSpPr txBox="1">
            <a:spLocks noGrp="1"/>
          </p:cNvSpPr>
          <p:nvPr>
            <p:ph type="subTitle" idx="3"/>
          </p:nvPr>
        </p:nvSpPr>
        <p:spPr>
          <a:xfrm>
            <a:off x="3361350" y="26965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Includes faculty members of LDRP ITR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3361350" y="236205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Faculty </a:t>
            </a:r>
            <a:endParaRPr dirty="0"/>
          </a:p>
        </p:txBody>
      </p:sp>
      <p:sp>
        <p:nvSpPr>
          <p:cNvPr id="899" name="Google Shape;899;p46"/>
          <p:cNvSpPr txBox="1">
            <a:spLocks noGrp="1"/>
          </p:cNvSpPr>
          <p:nvPr>
            <p:ph type="subTitle" idx="5"/>
          </p:nvPr>
        </p:nvSpPr>
        <p:spPr>
          <a:xfrm>
            <a:off x="6066450" y="26965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Includes an admin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6066450" y="236205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1532300" y="1705994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4237450" y="1706044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6942450" y="1706044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6"/>
          <p:cNvSpPr/>
          <p:nvPr/>
        </p:nvSpPr>
        <p:spPr>
          <a:xfrm>
            <a:off x="309031" y="331251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985526" y="379583"/>
            <a:ext cx="1992684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Arial Black" panose="020B0A04020102020204" pitchFamily="34" charset="0"/>
              </a:rPr>
              <a:t>Students</a:t>
            </a:r>
            <a:endParaRPr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279000" y="316261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C2D472-05DB-2602-2CEA-8F256ABBC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13" y="986198"/>
            <a:ext cx="6630263" cy="3161611"/>
          </a:xfrm>
          <a:prstGeom prst="rect">
            <a:avLst/>
          </a:prstGeom>
        </p:spPr>
      </p:pic>
      <p:sp>
        <p:nvSpPr>
          <p:cNvPr id="39" name="Google Shape;1564;p56">
            <a:extLst>
              <a:ext uri="{FF2B5EF4-FFF2-40B4-BE49-F238E27FC236}">
                <a16:creationId xmlns:a16="http://schemas.microsoft.com/office/drawing/2014/main" id="{AD053305-B6BD-D6CB-4B44-39A6E0DDF87F}"/>
              </a:ext>
            </a:extLst>
          </p:cNvPr>
          <p:cNvSpPr txBox="1">
            <a:spLocks/>
          </p:cNvSpPr>
          <p:nvPr/>
        </p:nvSpPr>
        <p:spPr>
          <a:xfrm>
            <a:off x="1047761" y="1013924"/>
            <a:ext cx="2421300" cy="9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Login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General Sans Medium" pitchFamily="50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Reset Password </a:t>
            </a:r>
          </a:p>
        </p:txBody>
      </p:sp>
    </p:spTree>
    <p:extLst>
      <p:ext uri="{BB962C8B-B14F-4D97-AF65-F5344CB8AC3E}">
        <p14:creationId xmlns:p14="http://schemas.microsoft.com/office/powerpoint/2010/main" val="102670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6"/>
          <p:cNvSpPr/>
          <p:nvPr/>
        </p:nvSpPr>
        <p:spPr>
          <a:xfrm>
            <a:off x="309031" y="331251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1038042" y="366111"/>
            <a:ext cx="1933198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Arial Black" panose="020B0A04020102020204" pitchFamily="34" charset="0"/>
              </a:rPr>
              <a:t>Students</a:t>
            </a:r>
            <a:endParaRPr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279000" y="316261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36205-D58E-582D-EDB7-118B0300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14" y="980795"/>
            <a:ext cx="6515850" cy="3107054"/>
          </a:xfrm>
          <a:prstGeom prst="rect">
            <a:avLst/>
          </a:prstGeom>
        </p:spPr>
      </p:pic>
      <p:sp>
        <p:nvSpPr>
          <p:cNvPr id="6" name="Google Shape;1564;p56">
            <a:extLst>
              <a:ext uri="{FF2B5EF4-FFF2-40B4-BE49-F238E27FC236}">
                <a16:creationId xmlns:a16="http://schemas.microsoft.com/office/drawing/2014/main" id="{A9BB4141-0840-B175-8358-08EA31413CD1}"/>
              </a:ext>
            </a:extLst>
          </p:cNvPr>
          <p:cNvSpPr txBox="1">
            <a:spLocks/>
          </p:cNvSpPr>
          <p:nvPr/>
        </p:nvSpPr>
        <p:spPr>
          <a:xfrm>
            <a:off x="1130207" y="1062085"/>
            <a:ext cx="2421300" cy="9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View result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General Sans Medium" pitchFamily="50" charset="0"/>
            </a:endParaRP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General Sans Medium" pitchFamily="50" charset="0"/>
              </a:rPr>
              <a:t>View profile</a:t>
            </a:r>
          </a:p>
        </p:txBody>
      </p:sp>
    </p:spTree>
    <p:extLst>
      <p:ext uri="{BB962C8B-B14F-4D97-AF65-F5344CB8AC3E}">
        <p14:creationId xmlns:p14="http://schemas.microsoft.com/office/powerpoint/2010/main" val="608777979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318</Words>
  <Application>Microsoft Office PowerPoint</Application>
  <PresentationFormat>On-screen Show (16:9)</PresentationFormat>
  <Paragraphs>86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Fredoka One</vt:lpstr>
      <vt:lpstr>General Sans Medium</vt:lpstr>
      <vt:lpstr>General Sans Semibold</vt:lpstr>
      <vt:lpstr>General Sans</vt:lpstr>
      <vt:lpstr>Arial Black</vt:lpstr>
      <vt:lpstr>Arial</vt:lpstr>
      <vt:lpstr>Raleway</vt:lpstr>
      <vt:lpstr>Retato Slideshow by Slidesgo</vt:lpstr>
      <vt:lpstr>Exam Result Management System</vt:lpstr>
      <vt:lpstr>PowerPoint Presentation</vt:lpstr>
      <vt:lpstr>PowerPoint Presentation</vt:lpstr>
      <vt:lpstr>Problem statement</vt:lpstr>
      <vt:lpstr>Our solution</vt:lpstr>
      <vt:lpstr>Technology's used</vt:lpstr>
      <vt:lpstr>Users</vt:lpstr>
      <vt:lpstr>01</vt:lpstr>
      <vt:lpstr>01</vt:lpstr>
      <vt:lpstr>PowerPoint Presentation</vt:lpstr>
      <vt:lpstr>PowerPoint Presentation</vt:lpstr>
      <vt:lpstr>PowerPoint Presentation</vt:lpstr>
      <vt:lpstr>Advantages of this system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Result Management System</dc:title>
  <cp:lastModifiedBy>jaimin gagiya</cp:lastModifiedBy>
  <cp:revision>5</cp:revision>
  <dcterms:modified xsi:type="dcterms:W3CDTF">2023-01-28T15:00:24Z</dcterms:modified>
</cp:coreProperties>
</file>